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Archivo Light"/>
      <p:regular r:id="rId63"/>
      <p:bold r:id="rId64"/>
      <p:italic r:id="rId65"/>
      <p:boldItalic r:id="rId66"/>
    </p:embeddedFont>
    <p:embeddedFont>
      <p:font typeface="Cuprum"/>
      <p:regular r:id="rId67"/>
      <p:bold r:id="rId68"/>
      <p:italic r:id="rId69"/>
      <p:boldItalic r:id="rId70"/>
    </p:embeddedFont>
    <p:embeddedFont>
      <p:font typeface="Orbitron"/>
      <p:regular r:id="rId71"/>
      <p:bold r:id="rId72"/>
    </p:embeddedFont>
    <p:embeddedFont>
      <p:font typeface="PT Sans"/>
      <p:regular r:id="rId73"/>
      <p:bold r:id="rId74"/>
      <p:italic r:id="rId75"/>
      <p:boldItalic r:id="rId76"/>
    </p:embeddedFont>
    <p:embeddedFont>
      <p:font typeface="Archiv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A569CC-29F2-4402-B9E5-C634BA2FCD81}">
  <a:tblStyle styleId="{1CA569CC-29F2-4402-B9E5-C634BA2FCD8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80A5EB1-727A-4D7E-9AC3-EE02271FCBA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rchiv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TSans-regular.fntdata"/><Relationship Id="rId72" Type="http://schemas.openxmlformats.org/officeDocument/2006/relationships/font" Target="fonts/Orbitron-bold.fntdata"/><Relationship Id="rId31" Type="http://schemas.openxmlformats.org/officeDocument/2006/relationships/slide" Target="slides/slide26.xml"/><Relationship Id="rId75" Type="http://schemas.openxmlformats.org/officeDocument/2006/relationships/font" Target="fonts/PTSans-italic.fntdata"/><Relationship Id="rId30" Type="http://schemas.openxmlformats.org/officeDocument/2006/relationships/slide" Target="slides/slide25.xml"/><Relationship Id="rId74" Type="http://schemas.openxmlformats.org/officeDocument/2006/relationships/font" Target="fonts/PTSans-bold.fntdata"/><Relationship Id="rId33" Type="http://schemas.openxmlformats.org/officeDocument/2006/relationships/slide" Target="slides/slide28.xml"/><Relationship Id="rId77" Type="http://schemas.openxmlformats.org/officeDocument/2006/relationships/font" Target="fonts/Archivo-regular.fntdata"/><Relationship Id="rId32" Type="http://schemas.openxmlformats.org/officeDocument/2006/relationships/slide" Target="slides/slide27.xml"/><Relationship Id="rId76" Type="http://schemas.openxmlformats.org/officeDocument/2006/relationships/font" Target="fonts/PTSans-boldItalic.fntdata"/><Relationship Id="rId35" Type="http://schemas.openxmlformats.org/officeDocument/2006/relationships/slide" Target="slides/slide30.xml"/><Relationship Id="rId79" Type="http://schemas.openxmlformats.org/officeDocument/2006/relationships/font" Target="fonts/Archivo-italic.fntdata"/><Relationship Id="rId34" Type="http://schemas.openxmlformats.org/officeDocument/2006/relationships/slide" Target="slides/slide29.xml"/><Relationship Id="rId78" Type="http://schemas.openxmlformats.org/officeDocument/2006/relationships/font" Target="fonts/Archivo-bold.fntdata"/><Relationship Id="rId71" Type="http://schemas.openxmlformats.org/officeDocument/2006/relationships/font" Target="fonts/Orbitron-regular.fntdata"/><Relationship Id="rId70" Type="http://schemas.openxmlformats.org/officeDocument/2006/relationships/font" Target="fonts/Cupr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ArchivoLight-bold.fntdata"/><Relationship Id="rId63" Type="http://schemas.openxmlformats.org/officeDocument/2006/relationships/font" Target="fonts/ArchivoLight-regular.fntdata"/><Relationship Id="rId22" Type="http://schemas.openxmlformats.org/officeDocument/2006/relationships/slide" Target="slides/slide17.xml"/><Relationship Id="rId66" Type="http://schemas.openxmlformats.org/officeDocument/2006/relationships/font" Target="fonts/ArchivoLight-boldItalic.fntdata"/><Relationship Id="rId21" Type="http://schemas.openxmlformats.org/officeDocument/2006/relationships/slide" Target="slides/slide16.xml"/><Relationship Id="rId65" Type="http://schemas.openxmlformats.org/officeDocument/2006/relationships/font" Target="fonts/ArchivoLight-italic.fntdata"/><Relationship Id="rId24" Type="http://schemas.openxmlformats.org/officeDocument/2006/relationships/slide" Target="slides/slide19.xml"/><Relationship Id="rId68" Type="http://schemas.openxmlformats.org/officeDocument/2006/relationships/font" Target="fonts/Cuprum-bold.fntdata"/><Relationship Id="rId23" Type="http://schemas.openxmlformats.org/officeDocument/2006/relationships/slide" Target="slides/slide18.xml"/><Relationship Id="rId67" Type="http://schemas.openxmlformats.org/officeDocument/2006/relationships/font" Target="fonts/Cuprum-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upr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d5ce03b2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2d5ce03b27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0" name="Google Shape;18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4" name="Google Shape;184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d5ce03b2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0" name="Google Shape;1850;g2d5ce03b2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d5ce03b2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g2d5ce03b2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d5ce03b2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g2d5ce03b27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d5ce03b27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0" name="Google Shape;1880;g2d5ce03b27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6" name="Google Shape;188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d5ce03b2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2" name="Google Shape;1892;g2d5ce03b27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d5ce03b2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8" name="Google Shape;1898;g2d5ce03b27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d5ce03b27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g2d5ce03b2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0" name="Google Shape;191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1" name="Google Shape;192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d5ce03b27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g2d5ce03b27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d5ce03b27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3" name="Google Shape;1943;g2d5ce03b272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0" name="Google Shape;195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6" name="Google Shape;195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2" name="Google Shape;196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8" name="Google Shape;196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8" name="Google Shape;16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98627" y="452709"/>
            <a:ext cx="232368" cy="973685"/>
            <a:chOff x="6656577" y="3252597"/>
            <a:chExt cx="232368" cy="973685"/>
          </a:xfrm>
        </p:grpSpPr>
        <p:sp>
          <p:nvSpPr>
            <p:cNvPr id="12" name="Google Shape;12;p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 name="Google Shape;31;p2"/>
          <p:cNvGrpSpPr/>
          <p:nvPr/>
        </p:nvGrpSpPr>
        <p:grpSpPr>
          <a:xfrm>
            <a:off x="107062" y="345649"/>
            <a:ext cx="4182178" cy="4176917"/>
            <a:chOff x="3047674" y="939549"/>
            <a:chExt cx="4182178" cy="4176917"/>
          </a:xfrm>
        </p:grpSpPr>
        <p:sp>
          <p:nvSpPr>
            <p:cNvPr id="32" name="Google Shape;32;p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9" name="Shape 469"/>
        <p:cNvGrpSpPr/>
        <p:nvPr/>
      </p:nvGrpSpPr>
      <p:grpSpPr>
        <a:xfrm>
          <a:off x="0" y="0"/>
          <a:ext cx="0" cy="0"/>
          <a:chOff x="0" y="0"/>
          <a:chExt cx="0" cy="0"/>
        </a:xfrm>
      </p:grpSpPr>
      <p:sp>
        <p:nvSpPr>
          <p:cNvPr id="470" name="Google Shape;470;p11"/>
          <p:cNvSpPr txBox="1"/>
          <p:nvPr>
            <p:ph type="title"/>
          </p:nvPr>
        </p:nvSpPr>
        <p:spPr>
          <a:xfrm>
            <a:off x="728363" y="2063200"/>
            <a:ext cx="3520200" cy="15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71" name="Google Shape;471;p11"/>
          <p:cNvSpPr txBox="1"/>
          <p:nvPr>
            <p:ph idx="2" type="title"/>
          </p:nvPr>
        </p:nvSpPr>
        <p:spPr>
          <a:xfrm>
            <a:off x="1736363" y="1231507"/>
            <a:ext cx="1504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2" name="Google Shape;472;p11"/>
          <p:cNvSpPr txBox="1"/>
          <p:nvPr>
            <p:ph idx="1" type="subTitle"/>
          </p:nvPr>
        </p:nvSpPr>
        <p:spPr>
          <a:xfrm>
            <a:off x="728363" y="3604718"/>
            <a:ext cx="3520200" cy="4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73" name="Google Shape;473;p11"/>
          <p:cNvGrpSpPr/>
          <p:nvPr/>
        </p:nvGrpSpPr>
        <p:grpSpPr>
          <a:xfrm>
            <a:off x="107062" y="345649"/>
            <a:ext cx="5576778" cy="4450079"/>
            <a:chOff x="107062" y="345649"/>
            <a:chExt cx="5576778" cy="4450079"/>
          </a:xfrm>
        </p:grpSpPr>
        <p:grpSp>
          <p:nvGrpSpPr>
            <p:cNvPr id="474" name="Google Shape;474;p11"/>
            <p:cNvGrpSpPr/>
            <p:nvPr/>
          </p:nvGrpSpPr>
          <p:grpSpPr>
            <a:xfrm>
              <a:off x="5035534" y="4146447"/>
              <a:ext cx="648306" cy="649281"/>
              <a:chOff x="5022684" y="4300597"/>
              <a:chExt cx="648306" cy="649281"/>
            </a:xfrm>
          </p:grpSpPr>
          <p:sp>
            <p:nvSpPr>
              <p:cNvPr id="475" name="Google Shape;475;p1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11"/>
            <p:cNvGrpSpPr/>
            <p:nvPr/>
          </p:nvGrpSpPr>
          <p:grpSpPr>
            <a:xfrm>
              <a:off x="198627" y="452709"/>
              <a:ext cx="232368" cy="973685"/>
              <a:chOff x="6656577" y="3252597"/>
              <a:chExt cx="232368" cy="973685"/>
            </a:xfrm>
          </p:grpSpPr>
          <p:sp>
            <p:nvSpPr>
              <p:cNvPr id="480" name="Google Shape;480;p1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1"/>
            <p:cNvGrpSpPr/>
            <p:nvPr/>
          </p:nvGrpSpPr>
          <p:grpSpPr>
            <a:xfrm>
              <a:off x="107062" y="345649"/>
              <a:ext cx="4182178" cy="4176917"/>
              <a:chOff x="3047674" y="939549"/>
              <a:chExt cx="4182178" cy="4176917"/>
            </a:xfrm>
          </p:grpSpPr>
          <p:sp>
            <p:nvSpPr>
              <p:cNvPr id="493" name="Google Shape;493;p11"/>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1"/>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1"/>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1"/>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1"/>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1"/>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1"/>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1"/>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1" name="Google Shape;501;p11"/>
          <p:cNvGrpSpPr/>
          <p:nvPr/>
        </p:nvGrpSpPr>
        <p:grpSpPr>
          <a:xfrm>
            <a:off x="3967105" y="-2089664"/>
            <a:ext cx="8043475" cy="8043475"/>
            <a:chOff x="1241175" y="-1300650"/>
            <a:chExt cx="8043475" cy="8043475"/>
          </a:xfrm>
        </p:grpSpPr>
        <p:sp>
          <p:nvSpPr>
            <p:cNvPr id="502" name="Google Shape;502;p1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9" name="Shape 509"/>
        <p:cNvGrpSpPr/>
        <p:nvPr/>
      </p:nvGrpSpPr>
      <p:grpSpPr>
        <a:xfrm>
          <a:off x="0" y="0"/>
          <a:ext cx="0" cy="0"/>
          <a:chOff x="0" y="0"/>
          <a:chExt cx="0" cy="0"/>
        </a:xfrm>
      </p:grpSpPr>
      <p:sp>
        <p:nvSpPr>
          <p:cNvPr id="510" name="Google Shape;510;p12"/>
          <p:cNvSpPr txBox="1"/>
          <p:nvPr>
            <p:ph type="title"/>
          </p:nvPr>
        </p:nvSpPr>
        <p:spPr>
          <a:xfrm>
            <a:off x="713100" y="1260275"/>
            <a:ext cx="3535500" cy="558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1" name="Google Shape;511;p12"/>
          <p:cNvSpPr txBox="1"/>
          <p:nvPr>
            <p:ph idx="2" type="title"/>
          </p:nvPr>
        </p:nvSpPr>
        <p:spPr>
          <a:xfrm>
            <a:off x="4895400" y="3195079"/>
            <a:ext cx="3535500" cy="5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20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2" name="Google Shape;512;p12"/>
          <p:cNvSpPr txBox="1"/>
          <p:nvPr>
            <p:ph idx="1" type="subTitle"/>
          </p:nvPr>
        </p:nvSpPr>
        <p:spPr>
          <a:xfrm>
            <a:off x="4895400" y="3753979"/>
            <a:ext cx="3535500" cy="68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3" name="Google Shape;513;p12"/>
          <p:cNvSpPr txBox="1"/>
          <p:nvPr>
            <p:ph idx="3" type="subTitle"/>
          </p:nvPr>
        </p:nvSpPr>
        <p:spPr>
          <a:xfrm>
            <a:off x="713100" y="1819175"/>
            <a:ext cx="3535500" cy="68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4" name="Google Shape;514;p12"/>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15" name="Google Shape;515;p12"/>
          <p:cNvGrpSpPr/>
          <p:nvPr/>
        </p:nvGrpSpPr>
        <p:grpSpPr>
          <a:xfrm>
            <a:off x="4800605" y="-2897864"/>
            <a:ext cx="8043475" cy="8043475"/>
            <a:chOff x="1241175" y="-1300650"/>
            <a:chExt cx="8043475" cy="8043475"/>
          </a:xfrm>
        </p:grpSpPr>
        <p:sp>
          <p:nvSpPr>
            <p:cNvPr id="516" name="Google Shape;516;p1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12"/>
          <p:cNvGrpSpPr/>
          <p:nvPr/>
        </p:nvGrpSpPr>
        <p:grpSpPr>
          <a:xfrm>
            <a:off x="220727" y="193699"/>
            <a:ext cx="8725138" cy="4796141"/>
            <a:chOff x="220727" y="193699"/>
            <a:chExt cx="8725138" cy="4796141"/>
          </a:xfrm>
        </p:grpSpPr>
        <p:grpSp>
          <p:nvGrpSpPr>
            <p:cNvPr id="524" name="Google Shape;524;p12"/>
            <p:cNvGrpSpPr/>
            <p:nvPr/>
          </p:nvGrpSpPr>
          <p:grpSpPr>
            <a:xfrm>
              <a:off x="551187" y="193699"/>
              <a:ext cx="609540" cy="583574"/>
              <a:chOff x="3105300" y="593625"/>
              <a:chExt cx="256800" cy="245850"/>
            </a:xfrm>
          </p:grpSpPr>
          <p:sp>
            <p:nvSpPr>
              <p:cNvPr id="525" name="Google Shape;525;p1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2"/>
            <p:cNvGrpSpPr/>
            <p:nvPr/>
          </p:nvGrpSpPr>
          <p:grpSpPr>
            <a:xfrm>
              <a:off x="610153" y="4251902"/>
              <a:ext cx="631910" cy="457789"/>
              <a:chOff x="855125" y="679497"/>
              <a:chExt cx="254310" cy="184228"/>
            </a:xfrm>
          </p:grpSpPr>
          <p:sp>
            <p:nvSpPr>
              <p:cNvPr id="530" name="Google Shape;530;p12"/>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12"/>
            <p:cNvGrpSpPr/>
            <p:nvPr/>
          </p:nvGrpSpPr>
          <p:grpSpPr>
            <a:xfrm>
              <a:off x="8297559" y="4340559"/>
              <a:ext cx="648306" cy="649281"/>
              <a:chOff x="5022684" y="4300597"/>
              <a:chExt cx="648306" cy="649281"/>
            </a:xfrm>
          </p:grpSpPr>
          <p:sp>
            <p:nvSpPr>
              <p:cNvPr id="534" name="Google Shape;534;p1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12"/>
            <p:cNvGrpSpPr/>
            <p:nvPr/>
          </p:nvGrpSpPr>
          <p:grpSpPr>
            <a:xfrm>
              <a:off x="7250460" y="1777966"/>
              <a:ext cx="365869" cy="328105"/>
              <a:chOff x="7194285" y="1228366"/>
              <a:chExt cx="365869" cy="328105"/>
            </a:xfrm>
          </p:grpSpPr>
          <p:sp>
            <p:nvSpPr>
              <p:cNvPr id="539" name="Google Shape;539;p1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 name="Google Shape;543;p12"/>
            <p:cNvSpPr/>
            <p:nvPr/>
          </p:nvSpPr>
          <p:spPr>
            <a:xfrm>
              <a:off x="1471030" y="40605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4" name="Google Shape;544;p12"/>
            <p:cNvGrpSpPr/>
            <p:nvPr/>
          </p:nvGrpSpPr>
          <p:grpSpPr>
            <a:xfrm>
              <a:off x="8566483" y="404987"/>
              <a:ext cx="355723" cy="1888212"/>
              <a:chOff x="124471" y="1153724"/>
              <a:chExt cx="355723" cy="1888212"/>
            </a:xfrm>
          </p:grpSpPr>
          <p:sp>
            <p:nvSpPr>
              <p:cNvPr id="545" name="Google Shape;545;p12"/>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12"/>
            <p:cNvGrpSpPr/>
            <p:nvPr/>
          </p:nvGrpSpPr>
          <p:grpSpPr>
            <a:xfrm>
              <a:off x="220727" y="2508884"/>
              <a:ext cx="232368" cy="973685"/>
              <a:chOff x="6656577" y="3252597"/>
              <a:chExt cx="232368" cy="973685"/>
            </a:xfrm>
          </p:grpSpPr>
          <p:sp>
            <p:nvSpPr>
              <p:cNvPr id="551" name="Google Shape;551;p1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3" name="Shape 563"/>
        <p:cNvGrpSpPr/>
        <p:nvPr/>
      </p:nvGrpSpPr>
      <p:grpSpPr>
        <a:xfrm>
          <a:off x="0" y="0"/>
          <a:ext cx="0" cy="0"/>
          <a:chOff x="0" y="0"/>
          <a:chExt cx="0" cy="0"/>
        </a:xfrm>
      </p:grpSpPr>
      <p:sp>
        <p:nvSpPr>
          <p:cNvPr id="564" name="Google Shape;564;p1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65" name="Google Shape;565;p13"/>
          <p:cNvGrpSpPr/>
          <p:nvPr/>
        </p:nvGrpSpPr>
        <p:grpSpPr>
          <a:xfrm>
            <a:off x="4800605" y="-2897864"/>
            <a:ext cx="8043475" cy="8043475"/>
            <a:chOff x="1241175" y="-1300650"/>
            <a:chExt cx="8043475" cy="8043475"/>
          </a:xfrm>
        </p:grpSpPr>
        <p:sp>
          <p:nvSpPr>
            <p:cNvPr id="566" name="Google Shape;566;p1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 name="Google Shape;573;p13"/>
          <p:cNvGrpSpPr/>
          <p:nvPr/>
        </p:nvGrpSpPr>
        <p:grpSpPr>
          <a:xfrm>
            <a:off x="149053" y="4565252"/>
            <a:ext cx="631910" cy="457789"/>
            <a:chOff x="855125" y="679497"/>
            <a:chExt cx="254310" cy="184228"/>
          </a:xfrm>
        </p:grpSpPr>
        <p:sp>
          <p:nvSpPr>
            <p:cNvPr id="574" name="Google Shape;574;p1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13"/>
          <p:cNvGrpSpPr/>
          <p:nvPr/>
        </p:nvGrpSpPr>
        <p:grpSpPr>
          <a:xfrm>
            <a:off x="8566487" y="4536452"/>
            <a:ext cx="482553" cy="515376"/>
            <a:chOff x="5188437" y="4434502"/>
            <a:chExt cx="482553" cy="515376"/>
          </a:xfrm>
        </p:grpSpPr>
        <p:sp>
          <p:nvSpPr>
            <p:cNvPr id="578" name="Google Shape;578;p13"/>
            <p:cNvSpPr/>
            <p:nvPr/>
          </p:nvSpPr>
          <p:spPr>
            <a:xfrm>
              <a:off x="5188437" y="47118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13"/>
          <p:cNvGrpSpPr/>
          <p:nvPr/>
        </p:nvGrpSpPr>
        <p:grpSpPr>
          <a:xfrm>
            <a:off x="8566483" y="404987"/>
            <a:ext cx="355723" cy="1888212"/>
            <a:chOff x="124471" y="1153724"/>
            <a:chExt cx="355723" cy="1888212"/>
          </a:xfrm>
        </p:grpSpPr>
        <p:sp>
          <p:nvSpPr>
            <p:cNvPr id="582" name="Google Shape;582;p1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13"/>
          <p:cNvGrpSpPr/>
          <p:nvPr/>
        </p:nvGrpSpPr>
        <p:grpSpPr>
          <a:xfrm>
            <a:off x="149052" y="264134"/>
            <a:ext cx="232368" cy="973685"/>
            <a:chOff x="6656577" y="3252597"/>
            <a:chExt cx="232368" cy="973685"/>
          </a:xfrm>
        </p:grpSpPr>
        <p:sp>
          <p:nvSpPr>
            <p:cNvPr id="588" name="Google Shape;588;p1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13"/>
          <p:cNvGrpSpPr/>
          <p:nvPr/>
        </p:nvGrpSpPr>
        <p:grpSpPr>
          <a:xfrm>
            <a:off x="7173812" y="193699"/>
            <a:ext cx="609540" cy="583574"/>
            <a:chOff x="3105300" y="593625"/>
            <a:chExt cx="256800" cy="245850"/>
          </a:xfrm>
        </p:grpSpPr>
        <p:sp>
          <p:nvSpPr>
            <p:cNvPr id="601" name="Google Shape;601;p1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5" name="Shape 605"/>
        <p:cNvGrpSpPr/>
        <p:nvPr/>
      </p:nvGrpSpPr>
      <p:grpSpPr>
        <a:xfrm>
          <a:off x="0" y="0"/>
          <a:ext cx="0" cy="0"/>
          <a:chOff x="0" y="0"/>
          <a:chExt cx="0" cy="0"/>
        </a:xfrm>
      </p:grpSpPr>
      <p:sp>
        <p:nvSpPr>
          <p:cNvPr id="606" name="Google Shape;606;p14"/>
          <p:cNvSpPr txBox="1"/>
          <p:nvPr>
            <p:ph idx="1" type="body"/>
          </p:nvPr>
        </p:nvSpPr>
        <p:spPr>
          <a:xfrm>
            <a:off x="4419600" y="1340893"/>
            <a:ext cx="3858900" cy="2616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07" name="Google Shape;607;p14"/>
          <p:cNvSpPr txBox="1"/>
          <p:nvPr>
            <p:ph type="title"/>
          </p:nvPr>
        </p:nvSpPr>
        <p:spPr>
          <a:xfrm>
            <a:off x="713100" y="2012175"/>
            <a:ext cx="2755200" cy="10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608" name="Google Shape;608;p14"/>
          <p:cNvGrpSpPr/>
          <p:nvPr/>
        </p:nvGrpSpPr>
        <p:grpSpPr>
          <a:xfrm>
            <a:off x="4846105" y="-5016964"/>
            <a:ext cx="8043475" cy="8043475"/>
            <a:chOff x="1241175" y="-1300650"/>
            <a:chExt cx="8043475" cy="8043475"/>
          </a:xfrm>
        </p:grpSpPr>
        <p:sp>
          <p:nvSpPr>
            <p:cNvPr id="609" name="Google Shape;609;p1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14"/>
          <p:cNvGrpSpPr/>
          <p:nvPr/>
        </p:nvGrpSpPr>
        <p:grpSpPr>
          <a:xfrm>
            <a:off x="280137" y="93801"/>
            <a:ext cx="8677907" cy="4873927"/>
            <a:chOff x="280137" y="93801"/>
            <a:chExt cx="8677907" cy="4873927"/>
          </a:xfrm>
        </p:grpSpPr>
        <p:sp>
          <p:nvSpPr>
            <p:cNvPr id="617" name="Google Shape;617;p14"/>
            <p:cNvSpPr/>
            <p:nvPr/>
          </p:nvSpPr>
          <p:spPr>
            <a:xfrm>
              <a:off x="7601469" y="93801"/>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8" name="Google Shape;618;p14"/>
            <p:cNvGrpSpPr/>
            <p:nvPr/>
          </p:nvGrpSpPr>
          <p:grpSpPr>
            <a:xfrm>
              <a:off x="4632210" y="228066"/>
              <a:ext cx="365869" cy="328105"/>
              <a:chOff x="7194285" y="1228366"/>
              <a:chExt cx="365869" cy="328105"/>
            </a:xfrm>
          </p:grpSpPr>
          <p:sp>
            <p:nvSpPr>
              <p:cNvPr id="619" name="Google Shape;619;p14"/>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4"/>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4"/>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4"/>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14"/>
            <p:cNvSpPr/>
            <p:nvPr/>
          </p:nvSpPr>
          <p:spPr>
            <a:xfrm>
              <a:off x="860780" y="2964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14"/>
            <p:cNvGrpSpPr/>
            <p:nvPr/>
          </p:nvGrpSpPr>
          <p:grpSpPr>
            <a:xfrm>
              <a:off x="8602321" y="2462062"/>
              <a:ext cx="355723" cy="1888212"/>
              <a:chOff x="124471" y="1153724"/>
              <a:chExt cx="355723" cy="1888212"/>
            </a:xfrm>
          </p:grpSpPr>
          <p:sp>
            <p:nvSpPr>
              <p:cNvPr id="625" name="Google Shape;625;p14"/>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4"/>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4"/>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4"/>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14"/>
            <p:cNvGrpSpPr/>
            <p:nvPr/>
          </p:nvGrpSpPr>
          <p:grpSpPr>
            <a:xfrm>
              <a:off x="280137" y="1059674"/>
              <a:ext cx="609540" cy="583574"/>
              <a:chOff x="3105300" y="593625"/>
              <a:chExt cx="256800" cy="245850"/>
            </a:xfrm>
          </p:grpSpPr>
          <p:sp>
            <p:nvSpPr>
              <p:cNvPr id="631" name="Google Shape;631;p1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4"/>
            <p:cNvGrpSpPr/>
            <p:nvPr/>
          </p:nvGrpSpPr>
          <p:grpSpPr>
            <a:xfrm>
              <a:off x="488778" y="4452227"/>
              <a:ext cx="631910" cy="457789"/>
              <a:chOff x="855125" y="679497"/>
              <a:chExt cx="254310" cy="184228"/>
            </a:xfrm>
          </p:grpSpPr>
          <p:sp>
            <p:nvSpPr>
              <p:cNvPr id="636" name="Google Shape;636;p1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14"/>
            <p:cNvGrpSpPr/>
            <p:nvPr/>
          </p:nvGrpSpPr>
          <p:grpSpPr>
            <a:xfrm>
              <a:off x="7450012" y="4632477"/>
              <a:ext cx="456233" cy="335251"/>
              <a:chOff x="8353512" y="4107552"/>
              <a:chExt cx="456233" cy="335251"/>
            </a:xfrm>
          </p:grpSpPr>
          <p:sp>
            <p:nvSpPr>
              <p:cNvPr id="640" name="Google Shape;640;p14"/>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3" name="Shape 643"/>
        <p:cNvGrpSpPr/>
        <p:nvPr/>
      </p:nvGrpSpPr>
      <p:grpSpPr>
        <a:xfrm>
          <a:off x="0" y="0"/>
          <a:ext cx="0" cy="0"/>
          <a:chOff x="0" y="0"/>
          <a:chExt cx="0" cy="0"/>
        </a:xfrm>
      </p:grpSpPr>
      <p:sp>
        <p:nvSpPr>
          <p:cNvPr id="644" name="Google Shape;644;p15"/>
          <p:cNvSpPr txBox="1"/>
          <p:nvPr>
            <p:ph type="title"/>
          </p:nvPr>
        </p:nvSpPr>
        <p:spPr>
          <a:xfrm>
            <a:off x="2447100" y="662625"/>
            <a:ext cx="5983800" cy="25293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7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645" name="Google Shape;645;p15"/>
          <p:cNvGrpSpPr/>
          <p:nvPr/>
        </p:nvGrpSpPr>
        <p:grpSpPr>
          <a:xfrm>
            <a:off x="3963663" y="-2091225"/>
            <a:ext cx="8043475" cy="8043475"/>
            <a:chOff x="1241175" y="-1300650"/>
            <a:chExt cx="8043475" cy="8043475"/>
          </a:xfrm>
        </p:grpSpPr>
        <p:sp>
          <p:nvSpPr>
            <p:cNvPr id="646" name="Google Shape;646;p1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p15"/>
          <p:cNvGrpSpPr/>
          <p:nvPr/>
        </p:nvGrpSpPr>
        <p:grpSpPr>
          <a:xfrm>
            <a:off x="551187" y="193699"/>
            <a:ext cx="609540" cy="583574"/>
            <a:chOff x="3105300" y="593625"/>
            <a:chExt cx="256800" cy="245850"/>
          </a:xfrm>
        </p:grpSpPr>
        <p:sp>
          <p:nvSpPr>
            <p:cNvPr id="654" name="Google Shape;654;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 name="Google Shape;658;p15"/>
          <p:cNvGrpSpPr/>
          <p:nvPr/>
        </p:nvGrpSpPr>
        <p:grpSpPr>
          <a:xfrm>
            <a:off x="8184044" y="317575"/>
            <a:ext cx="498706" cy="477465"/>
            <a:chOff x="3105300" y="593625"/>
            <a:chExt cx="256800" cy="245850"/>
          </a:xfrm>
        </p:grpSpPr>
        <p:sp>
          <p:nvSpPr>
            <p:cNvPr id="659" name="Google Shape;659;p1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 name="Google Shape;663;p15"/>
          <p:cNvGrpSpPr/>
          <p:nvPr/>
        </p:nvGrpSpPr>
        <p:grpSpPr>
          <a:xfrm>
            <a:off x="8353512" y="4107552"/>
            <a:ext cx="456233" cy="335251"/>
            <a:chOff x="8353512" y="4107552"/>
            <a:chExt cx="456233" cy="335251"/>
          </a:xfrm>
        </p:grpSpPr>
        <p:sp>
          <p:nvSpPr>
            <p:cNvPr id="664" name="Google Shape;664;p1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15"/>
          <p:cNvGrpSpPr/>
          <p:nvPr/>
        </p:nvGrpSpPr>
        <p:grpSpPr>
          <a:xfrm>
            <a:off x="4713835" y="193704"/>
            <a:ext cx="518269" cy="328105"/>
            <a:chOff x="783960" y="4261704"/>
            <a:chExt cx="518269" cy="328105"/>
          </a:xfrm>
        </p:grpSpPr>
        <p:sp>
          <p:nvSpPr>
            <p:cNvPr id="668" name="Google Shape;668;p1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 name="Google Shape;669;p15"/>
            <p:cNvGrpSpPr/>
            <p:nvPr/>
          </p:nvGrpSpPr>
          <p:grpSpPr>
            <a:xfrm>
              <a:off x="783960" y="4261704"/>
              <a:ext cx="518269" cy="328105"/>
              <a:chOff x="783960" y="4261704"/>
              <a:chExt cx="518269" cy="328105"/>
            </a:xfrm>
          </p:grpSpPr>
          <p:sp>
            <p:nvSpPr>
              <p:cNvPr id="670" name="Google Shape;670;p1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4" name="Google Shape;674;p15"/>
          <p:cNvGrpSpPr/>
          <p:nvPr/>
        </p:nvGrpSpPr>
        <p:grpSpPr>
          <a:xfrm>
            <a:off x="8682758" y="1527568"/>
            <a:ext cx="232368" cy="974454"/>
            <a:chOff x="2546733" y="2525280"/>
            <a:chExt cx="232368" cy="974454"/>
          </a:xfrm>
        </p:grpSpPr>
        <p:sp>
          <p:nvSpPr>
            <p:cNvPr id="675" name="Google Shape;675;p1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15"/>
          <p:cNvGrpSpPr/>
          <p:nvPr/>
        </p:nvGrpSpPr>
        <p:grpSpPr>
          <a:xfrm>
            <a:off x="4081928" y="4515327"/>
            <a:ext cx="631910" cy="457789"/>
            <a:chOff x="855125" y="679497"/>
            <a:chExt cx="254310" cy="184228"/>
          </a:xfrm>
        </p:grpSpPr>
        <p:sp>
          <p:nvSpPr>
            <p:cNvPr id="688" name="Google Shape;688;p1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1" name="Shape 691"/>
        <p:cNvGrpSpPr/>
        <p:nvPr/>
      </p:nvGrpSpPr>
      <p:grpSpPr>
        <a:xfrm>
          <a:off x="0" y="0"/>
          <a:ext cx="0" cy="0"/>
          <a:chOff x="0" y="0"/>
          <a:chExt cx="0" cy="0"/>
        </a:xfrm>
      </p:grpSpPr>
      <p:sp>
        <p:nvSpPr>
          <p:cNvPr id="692" name="Google Shape;692;p16"/>
          <p:cNvSpPr txBox="1"/>
          <p:nvPr>
            <p:ph type="title"/>
          </p:nvPr>
        </p:nvSpPr>
        <p:spPr>
          <a:xfrm>
            <a:off x="1172550" y="3692925"/>
            <a:ext cx="6798900" cy="8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solidFill>
                  <a:schemeClr val="accen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93" name="Google Shape;693;p16"/>
          <p:cNvGrpSpPr/>
          <p:nvPr/>
        </p:nvGrpSpPr>
        <p:grpSpPr>
          <a:xfrm>
            <a:off x="301700" y="494646"/>
            <a:ext cx="535664" cy="317725"/>
            <a:chOff x="5182025" y="464396"/>
            <a:chExt cx="535664" cy="317725"/>
          </a:xfrm>
        </p:grpSpPr>
        <p:sp>
          <p:nvSpPr>
            <p:cNvPr id="694" name="Google Shape;694;p16"/>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6"/>
          <p:cNvGrpSpPr/>
          <p:nvPr/>
        </p:nvGrpSpPr>
        <p:grpSpPr>
          <a:xfrm>
            <a:off x="159610" y="2603391"/>
            <a:ext cx="365869" cy="328105"/>
            <a:chOff x="7194285" y="1228366"/>
            <a:chExt cx="365869" cy="328105"/>
          </a:xfrm>
        </p:grpSpPr>
        <p:sp>
          <p:nvSpPr>
            <p:cNvPr id="698" name="Google Shape;698;p1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16"/>
          <p:cNvGrpSpPr/>
          <p:nvPr/>
        </p:nvGrpSpPr>
        <p:grpSpPr>
          <a:xfrm>
            <a:off x="8584171" y="1398312"/>
            <a:ext cx="355723" cy="1888212"/>
            <a:chOff x="124471" y="1153724"/>
            <a:chExt cx="355723" cy="1888212"/>
          </a:xfrm>
        </p:grpSpPr>
        <p:sp>
          <p:nvSpPr>
            <p:cNvPr id="703" name="Google Shape;703;p16"/>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p16"/>
          <p:cNvGrpSpPr/>
          <p:nvPr/>
        </p:nvGrpSpPr>
        <p:grpSpPr>
          <a:xfrm>
            <a:off x="8179187" y="3570224"/>
            <a:ext cx="609540" cy="583574"/>
            <a:chOff x="3105300" y="593625"/>
            <a:chExt cx="256800" cy="245850"/>
          </a:xfrm>
        </p:grpSpPr>
        <p:sp>
          <p:nvSpPr>
            <p:cNvPr id="709" name="Google Shape;709;p1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713" name="Shape 71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714" name="Shape 714"/>
        <p:cNvGrpSpPr/>
        <p:nvPr/>
      </p:nvGrpSpPr>
      <p:grpSpPr>
        <a:xfrm>
          <a:off x="0" y="0"/>
          <a:ext cx="0" cy="0"/>
          <a:chOff x="0" y="0"/>
          <a:chExt cx="0" cy="0"/>
        </a:xfrm>
      </p:grpSpPr>
      <p:sp>
        <p:nvSpPr>
          <p:cNvPr id="715" name="Google Shape;715;p18"/>
          <p:cNvSpPr txBox="1"/>
          <p:nvPr>
            <p:ph idx="1" type="body"/>
          </p:nvPr>
        </p:nvSpPr>
        <p:spPr>
          <a:xfrm>
            <a:off x="713100" y="1208700"/>
            <a:ext cx="3858900" cy="1583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16" name="Google Shape;716;p18"/>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717" name="Google Shape;717;p18"/>
          <p:cNvGrpSpPr/>
          <p:nvPr/>
        </p:nvGrpSpPr>
        <p:grpSpPr>
          <a:xfrm>
            <a:off x="4222055" y="-3474610"/>
            <a:ext cx="8043475" cy="8043475"/>
            <a:chOff x="1241175" y="-1300650"/>
            <a:chExt cx="8043475" cy="8043475"/>
          </a:xfrm>
        </p:grpSpPr>
        <p:sp>
          <p:nvSpPr>
            <p:cNvPr id="718" name="Google Shape;718;p1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8"/>
          <p:cNvGrpSpPr/>
          <p:nvPr/>
        </p:nvGrpSpPr>
        <p:grpSpPr>
          <a:xfrm>
            <a:off x="8028260" y="322966"/>
            <a:ext cx="365869" cy="328105"/>
            <a:chOff x="7194285" y="1228366"/>
            <a:chExt cx="365869" cy="328105"/>
          </a:xfrm>
        </p:grpSpPr>
        <p:sp>
          <p:nvSpPr>
            <p:cNvPr id="726" name="Google Shape;726;p1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18"/>
          <p:cNvGrpSpPr/>
          <p:nvPr/>
        </p:nvGrpSpPr>
        <p:grpSpPr>
          <a:xfrm>
            <a:off x="259146" y="2488768"/>
            <a:ext cx="354818" cy="2432541"/>
            <a:chOff x="174946" y="1297681"/>
            <a:chExt cx="354818" cy="2432541"/>
          </a:xfrm>
        </p:grpSpPr>
        <p:sp>
          <p:nvSpPr>
            <p:cNvPr id="731" name="Google Shape;731;p18"/>
            <p:cNvSpPr/>
            <p:nvPr/>
          </p:nvSpPr>
          <p:spPr>
            <a:xfrm>
              <a:off x="274480" y="332747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8"/>
            <p:cNvSpPr/>
            <p:nvPr/>
          </p:nvSpPr>
          <p:spPr>
            <a:xfrm>
              <a:off x="174946" y="342515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8"/>
            <p:cNvSpPr/>
            <p:nvPr/>
          </p:nvSpPr>
          <p:spPr>
            <a:xfrm>
              <a:off x="374318" y="356930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18"/>
          <p:cNvGrpSpPr/>
          <p:nvPr/>
        </p:nvGrpSpPr>
        <p:grpSpPr>
          <a:xfrm>
            <a:off x="906912" y="195249"/>
            <a:ext cx="609540" cy="583574"/>
            <a:chOff x="3105300" y="593625"/>
            <a:chExt cx="256800" cy="245850"/>
          </a:xfrm>
        </p:grpSpPr>
        <p:sp>
          <p:nvSpPr>
            <p:cNvPr id="737" name="Google Shape;737;p1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8"/>
          <p:cNvGrpSpPr/>
          <p:nvPr/>
        </p:nvGrpSpPr>
        <p:grpSpPr>
          <a:xfrm>
            <a:off x="8652612" y="4730718"/>
            <a:ext cx="229482" cy="220255"/>
            <a:chOff x="250712" y="1297681"/>
            <a:chExt cx="229482" cy="220255"/>
          </a:xfrm>
        </p:grpSpPr>
        <p:sp>
          <p:nvSpPr>
            <p:cNvPr id="742" name="Google Shape;742;p18"/>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18"/>
          <p:cNvGrpSpPr/>
          <p:nvPr/>
        </p:nvGrpSpPr>
        <p:grpSpPr>
          <a:xfrm>
            <a:off x="8594804" y="1188192"/>
            <a:ext cx="477477" cy="478195"/>
            <a:chOff x="5022684" y="4300597"/>
            <a:chExt cx="648306" cy="649281"/>
          </a:xfrm>
        </p:grpSpPr>
        <p:sp>
          <p:nvSpPr>
            <p:cNvPr id="745" name="Google Shape;745;p1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749" name="Shape 749"/>
        <p:cNvGrpSpPr/>
        <p:nvPr/>
      </p:nvGrpSpPr>
      <p:grpSpPr>
        <a:xfrm>
          <a:off x="0" y="0"/>
          <a:ext cx="0" cy="0"/>
          <a:chOff x="0" y="0"/>
          <a:chExt cx="0" cy="0"/>
        </a:xfrm>
      </p:grpSpPr>
      <p:sp>
        <p:nvSpPr>
          <p:cNvPr id="750" name="Google Shape;750;p19"/>
          <p:cNvSpPr txBox="1"/>
          <p:nvPr>
            <p:ph type="title"/>
          </p:nvPr>
        </p:nvSpPr>
        <p:spPr>
          <a:xfrm>
            <a:off x="5188500" y="835632"/>
            <a:ext cx="3238200" cy="205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1" name="Google Shape;751;p19"/>
          <p:cNvSpPr txBox="1"/>
          <p:nvPr>
            <p:ph idx="1" type="subTitle"/>
          </p:nvPr>
        </p:nvSpPr>
        <p:spPr>
          <a:xfrm>
            <a:off x="5188500" y="2902750"/>
            <a:ext cx="32382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52" name="Google Shape;752;p19"/>
          <p:cNvGrpSpPr/>
          <p:nvPr/>
        </p:nvGrpSpPr>
        <p:grpSpPr>
          <a:xfrm>
            <a:off x="4713835" y="193704"/>
            <a:ext cx="4201291" cy="4832962"/>
            <a:chOff x="4713835" y="193704"/>
            <a:chExt cx="4201291" cy="4832962"/>
          </a:xfrm>
        </p:grpSpPr>
        <p:grpSp>
          <p:nvGrpSpPr>
            <p:cNvPr id="753" name="Google Shape;753;p19"/>
            <p:cNvGrpSpPr/>
            <p:nvPr/>
          </p:nvGrpSpPr>
          <p:grpSpPr>
            <a:xfrm>
              <a:off x="4992328" y="4568877"/>
              <a:ext cx="631910" cy="457789"/>
              <a:chOff x="855125" y="679497"/>
              <a:chExt cx="254310" cy="184228"/>
            </a:xfrm>
          </p:grpSpPr>
          <p:sp>
            <p:nvSpPr>
              <p:cNvPr id="754" name="Google Shape;754;p1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19"/>
            <p:cNvGrpSpPr/>
            <p:nvPr/>
          </p:nvGrpSpPr>
          <p:grpSpPr>
            <a:xfrm>
              <a:off x="8184044" y="317575"/>
              <a:ext cx="498706" cy="477465"/>
              <a:chOff x="3105300" y="593625"/>
              <a:chExt cx="256800" cy="245850"/>
            </a:xfrm>
          </p:grpSpPr>
          <p:sp>
            <p:nvSpPr>
              <p:cNvPr id="758" name="Google Shape;758;p1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9"/>
            <p:cNvGrpSpPr/>
            <p:nvPr/>
          </p:nvGrpSpPr>
          <p:grpSpPr>
            <a:xfrm>
              <a:off x="8426712" y="4401252"/>
              <a:ext cx="456233" cy="335251"/>
              <a:chOff x="8353512" y="4107552"/>
              <a:chExt cx="456233" cy="335251"/>
            </a:xfrm>
          </p:grpSpPr>
          <p:sp>
            <p:nvSpPr>
              <p:cNvPr id="763" name="Google Shape;763;p19"/>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 name="Google Shape;766;p19"/>
            <p:cNvGrpSpPr/>
            <p:nvPr/>
          </p:nvGrpSpPr>
          <p:grpSpPr>
            <a:xfrm>
              <a:off x="4713835" y="193704"/>
              <a:ext cx="518269" cy="328105"/>
              <a:chOff x="783960" y="4261704"/>
              <a:chExt cx="518269" cy="328105"/>
            </a:xfrm>
          </p:grpSpPr>
          <p:sp>
            <p:nvSpPr>
              <p:cNvPr id="767" name="Google Shape;767;p1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p19"/>
              <p:cNvGrpSpPr/>
              <p:nvPr/>
            </p:nvGrpSpPr>
            <p:grpSpPr>
              <a:xfrm>
                <a:off x="783960" y="4261704"/>
                <a:ext cx="518269" cy="328105"/>
                <a:chOff x="783960" y="4261704"/>
                <a:chExt cx="518269" cy="328105"/>
              </a:xfrm>
            </p:grpSpPr>
            <p:sp>
              <p:nvSpPr>
                <p:cNvPr id="769" name="Google Shape;769;p1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3" name="Google Shape;773;p19"/>
            <p:cNvGrpSpPr/>
            <p:nvPr/>
          </p:nvGrpSpPr>
          <p:grpSpPr>
            <a:xfrm>
              <a:off x="8682758" y="1527568"/>
              <a:ext cx="232368" cy="974454"/>
              <a:chOff x="2546733" y="2525280"/>
              <a:chExt cx="232368" cy="974454"/>
            </a:xfrm>
          </p:grpSpPr>
          <p:sp>
            <p:nvSpPr>
              <p:cNvPr id="774" name="Google Shape;774;p19"/>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86" name="Shape 786"/>
        <p:cNvGrpSpPr/>
        <p:nvPr/>
      </p:nvGrpSpPr>
      <p:grpSpPr>
        <a:xfrm>
          <a:off x="0" y="0"/>
          <a:ext cx="0" cy="0"/>
          <a:chOff x="0" y="0"/>
          <a:chExt cx="0" cy="0"/>
        </a:xfrm>
      </p:grpSpPr>
      <p:sp>
        <p:nvSpPr>
          <p:cNvPr id="787" name="Google Shape;787;p20"/>
          <p:cNvSpPr txBox="1"/>
          <p:nvPr>
            <p:ph type="title"/>
          </p:nvPr>
        </p:nvSpPr>
        <p:spPr>
          <a:xfrm>
            <a:off x="5434200" y="1666013"/>
            <a:ext cx="29967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88" name="Google Shape;788;p20"/>
          <p:cNvSpPr txBox="1"/>
          <p:nvPr>
            <p:ph idx="1" type="subTitle"/>
          </p:nvPr>
        </p:nvSpPr>
        <p:spPr>
          <a:xfrm>
            <a:off x="5434200" y="2173388"/>
            <a:ext cx="2996700" cy="130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89" name="Google Shape;789;p20"/>
          <p:cNvGrpSpPr/>
          <p:nvPr/>
        </p:nvGrpSpPr>
        <p:grpSpPr>
          <a:xfrm>
            <a:off x="4800605" y="-2897864"/>
            <a:ext cx="8043475" cy="8043475"/>
            <a:chOff x="1241175" y="-1300650"/>
            <a:chExt cx="8043475" cy="8043475"/>
          </a:xfrm>
        </p:grpSpPr>
        <p:sp>
          <p:nvSpPr>
            <p:cNvPr id="790" name="Google Shape;790;p2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20"/>
          <p:cNvGrpSpPr/>
          <p:nvPr/>
        </p:nvGrpSpPr>
        <p:grpSpPr>
          <a:xfrm>
            <a:off x="551187" y="193699"/>
            <a:ext cx="609540" cy="583574"/>
            <a:chOff x="3105300" y="593625"/>
            <a:chExt cx="256800" cy="245850"/>
          </a:xfrm>
        </p:grpSpPr>
        <p:sp>
          <p:nvSpPr>
            <p:cNvPr id="798" name="Google Shape;798;p2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 name="Google Shape;802;p20"/>
          <p:cNvGrpSpPr/>
          <p:nvPr/>
        </p:nvGrpSpPr>
        <p:grpSpPr>
          <a:xfrm>
            <a:off x="8297559" y="4340559"/>
            <a:ext cx="648306" cy="649281"/>
            <a:chOff x="5022684" y="4300597"/>
            <a:chExt cx="648306" cy="649281"/>
          </a:xfrm>
        </p:grpSpPr>
        <p:sp>
          <p:nvSpPr>
            <p:cNvPr id="803" name="Google Shape;803;p2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20"/>
          <p:cNvGrpSpPr/>
          <p:nvPr/>
        </p:nvGrpSpPr>
        <p:grpSpPr>
          <a:xfrm>
            <a:off x="2949085" y="475916"/>
            <a:ext cx="365869" cy="328105"/>
            <a:chOff x="7194285" y="1228366"/>
            <a:chExt cx="365869" cy="328105"/>
          </a:xfrm>
        </p:grpSpPr>
        <p:sp>
          <p:nvSpPr>
            <p:cNvPr id="808" name="Google Shape;808;p20"/>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0"/>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0"/>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 name="Google Shape;812;p20"/>
          <p:cNvGrpSpPr/>
          <p:nvPr/>
        </p:nvGrpSpPr>
        <p:grpSpPr>
          <a:xfrm>
            <a:off x="8566483" y="404987"/>
            <a:ext cx="355723" cy="1888212"/>
            <a:chOff x="124471" y="1153724"/>
            <a:chExt cx="355723" cy="1888212"/>
          </a:xfrm>
        </p:grpSpPr>
        <p:sp>
          <p:nvSpPr>
            <p:cNvPr id="813" name="Google Shape;813;p2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20"/>
          <p:cNvGrpSpPr/>
          <p:nvPr/>
        </p:nvGrpSpPr>
        <p:grpSpPr>
          <a:xfrm>
            <a:off x="194827" y="3591559"/>
            <a:ext cx="232368" cy="973685"/>
            <a:chOff x="6656577" y="3252597"/>
            <a:chExt cx="232368" cy="973685"/>
          </a:xfrm>
        </p:grpSpPr>
        <p:sp>
          <p:nvSpPr>
            <p:cNvPr id="819" name="Google Shape;819;p2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20"/>
          <p:cNvGrpSpPr/>
          <p:nvPr/>
        </p:nvGrpSpPr>
        <p:grpSpPr>
          <a:xfrm>
            <a:off x="1309778" y="4436302"/>
            <a:ext cx="631910" cy="457789"/>
            <a:chOff x="855125" y="679497"/>
            <a:chExt cx="254310" cy="184228"/>
          </a:xfrm>
        </p:grpSpPr>
        <p:sp>
          <p:nvSpPr>
            <p:cNvPr id="832" name="Google Shape;832;p20"/>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0"/>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0"/>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3"/>
          <p:cNvSpPr txBox="1"/>
          <p:nvPr>
            <p:ph idx="1" type="body"/>
          </p:nvPr>
        </p:nvSpPr>
        <p:spPr>
          <a:xfrm>
            <a:off x="720000" y="1215750"/>
            <a:ext cx="7704000" cy="47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0"/>
              </a:spcBef>
              <a:spcAft>
                <a:spcPts val="0"/>
              </a:spcAft>
              <a:buSzPts val="1200"/>
              <a:buFont typeface="Roboto Condensed Light"/>
              <a:buAutoNum type="alphaLcPeriod"/>
              <a:defRPr/>
            </a:lvl2pPr>
            <a:lvl3pPr indent="-304800" lvl="2" marL="1371600" algn="l">
              <a:lnSpc>
                <a:spcPct val="115000"/>
              </a:lnSpc>
              <a:spcBef>
                <a:spcPts val="0"/>
              </a:spcBef>
              <a:spcAft>
                <a:spcPts val="0"/>
              </a:spcAft>
              <a:buSzPts val="1200"/>
              <a:buFont typeface="Roboto Condensed Light"/>
              <a:buAutoNum type="romanLcPeriod"/>
              <a:defRPr/>
            </a:lvl3pPr>
            <a:lvl4pPr indent="-304800" lvl="3" marL="1828800" algn="l">
              <a:lnSpc>
                <a:spcPct val="115000"/>
              </a:lnSpc>
              <a:spcBef>
                <a:spcPts val="0"/>
              </a:spcBef>
              <a:spcAft>
                <a:spcPts val="0"/>
              </a:spcAft>
              <a:buSzPts val="1200"/>
              <a:buFont typeface="Roboto Condensed Light"/>
              <a:buAutoNum type="arabicPeriod"/>
              <a:defRPr/>
            </a:lvl4pPr>
            <a:lvl5pPr indent="-304800" lvl="4" marL="2286000" algn="l">
              <a:lnSpc>
                <a:spcPct val="115000"/>
              </a:lnSpc>
              <a:spcBef>
                <a:spcPts val="0"/>
              </a:spcBef>
              <a:spcAft>
                <a:spcPts val="0"/>
              </a:spcAft>
              <a:buSzPts val="1200"/>
              <a:buFont typeface="Roboto Condensed Light"/>
              <a:buAutoNum type="alphaLcPeriod"/>
              <a:defRPr/>
            </a:lvl5pPr>
            <a:lvl6pPr indent="-304800" lvl="5" marL="2743200" algn="l">
              <a:lnSpc>
                <a:spcPct val="115000"/>
              </a:lnSpc>
              <a:spcBef>
                <a:spcPts val="0"/>
              </a:spcBef>
              <a:spcAft>
                <a:spcPts val="0"/>
              </a:spcAft>
              <a:buSzPts val="1200"/>
              <a:buFont typeface="Roboto Condensed Light"/>
              <a:buAutoNum type="romanLcPeriod"/>
              <a:defRPr/>
            </a:lvl6pPr>
            <a:lvl7pPr indent="-304800" lvl="6" marL="3200400" algn="l">
              <a:lnSpc>
                <a:spcPct val="115000"/>
              </a:lnSpc>
              <a:spcBef>
                <a:spcPts val="0"/>
              </a:spcBef>
              <a:spcAft>
                <a:spcPts val="0"/>
              </a:spcAft>
              <a:buSzPts val="1200"/>
              <a:buFont typeface="Roboto Condensed Light"/>
              <a:buAutoNum type="arabicPeriod"/>
              <a:defRPr/>
            </a:lvl7pPr>
            <a:lvl8pPr indent="-304800" lvl="7" marL="3657600" algn="l">
              <a:lnSpc>
                <a:spcPct val="115000"/>
              </a:lnSpc>
              <a:spcBef>
                <a:spcPts val="0"/>
              </a:spcBef>
              <a:spcAft>
                <a:spcPts val="0"/>
              </a:spcAft>
              <a:buSzPts val="1200"/>
              <a:buFont typeface="Roboto Condensed Light"/>
              <a:buAutoNum type="alphaLcPeriod"/>
              <a:defRPr/>
            </a:lvl8pPr>
            <a:lvl9pPr indent="-304800" lvl="8" marL="4114800" algn="l">
              <a:lnSpc>
                <a:spcPct val="115000"/>
              </a:lnSpc>
              <a:spcBef>
                <a:spcPts val="0"/>
              </a:spcBef>
              <a:spcAft>
                <a:spcPts val="0"/>
              </a:spcAft>
              <a:buSzPts val="1200"/>
              <a:buFont typeface="Roboto Condensed Light"/>
              <a:buAutoNum type="romanLcPeriod"/>
              <a:defRPr/>
            </a:lvl9pPr>
          </a:lstStyle>
          <a:p/>
        </p:txBody>
      </p:sp>
      <p:grpSp>
        <p:nvGrpSpPr>
          <p:cNvPr id="60" name="Google Shape;60;p3"/>
          <p:cNvGrpSpPr/>
          <p:nvPr/>
        </p:nvGrpSpPr>
        <p:grpSpPr>
          <a:xfrm>
            <a:off x="4906538" y="-5017475"/>
            <a:ext cx="8043475" cy="8043475"/>
            <a:chOff x="1241175" y="-1300650"/>
            <a:chExt cx="8043475" cy="8043475"/>
          </a:xfrm>
        </p:grpSpPr>
        <p:sp>
          <p:nvSpPr>
            <p:cNvPr id="61" name="Google Shape;61;p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3"/>
          <p:cNvGrpSpPr/>
          <p:nvPr/>
        </p:nvGrpSpPr>
        <p:grpSpPr>
          <a:xfrm>
            <a:off x="551187" y="193699"/>
            <a:ext cx="609540" cy="583574"/>
            <a:chOff x="3105300" y="593625"/>
            <a:chExt cx="256800" cy="245850"/>
          </a:xfrm>
        </p:grpSpPr>
        <p:sp>
          <p:nvSpPr>
            <p:cNvPr id="69" name="Google Shape;69;p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 name="Google Shape;73;p3"/>
          <p:cNvGrpSpPr/>
          <p:nvPr/>
        </p:nvGrpSpPr>
        <p:grpSpPr>
          <a:xfrm>
            <a:off x="152128" y="4457102"/>
            <a:ext cx="631910" cy="457789"/>
            <a:chOff x="855125" y="679497"/>
            <a:chExt cx="254310" cy="184228"/>
          </a:xfrm>
        </p:grpSpPr>
        <p:sp>
          <p:nvSpPr>
            <p:cNvPr id="74" name="Google Shape;74;p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3"/>
          <p:cNvGrpSpPr/>
          <p:nvPr/>
        </p:nvGrpSpPr>
        <p:grpSpPr>
          <a:xfrm>
            <a:off x="4175362" y="164749"/>
            <a:ext cx="4700261" cy="4838912"/>
            <a:chOff x="2422424" y="393649"/>
            <a:chExt cx="4700261" cy="4838912"/>
          </a:xfrm>
        </p:grpSpPr>
        <p:sp>
          <p:nvSpPr>
            <p:cNvPr id="78" name="Google Shape;78;p3"/>
            <p:cNvSpPr/>
            <p:nvPr/>
          </p:nvSpPr>
          <p:spPr>
            <a:xfrm>
              <a:off x="6778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6679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6878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7037876" y="4802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6914418" y="4456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2422424" y="5163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6778912" y="46879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5400000">
              <a:off x="2540385" y="4983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835" name="Shape 835"/>
        <p:cNvGrpSpPr/>
        <p:nvPr/>
      </p:nvGrpSpPr>
      <p:grpSpPr>
        <a:xfrm>
          <a:off x="0" y="0"/>
          <a:ext cx="0" cy="0"/>
          <a:chOff x="0" y="0"/>
          <a:chExt cx="0" cy="0"/>
        </a:xfrm>
      </p:grpSpPr>
      <p:sp>
        <p:nvSpPr>
          <p:cNvPr id="836" name="Google Shape;836;p21"/>
          <p:cNvSpPr txBox="1"/>
          <p:nvPr>
            <p:ph type="title"/>
          </p:nvPr>
        </p:nvSpPr>
        <p:spPr>
          <a:xfrm>
            <a:off x="5191718" y="3343742"/>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7" name="Google Shape;837;p21"/>
          <p:cNvSpPr txBox="1"/>
          <p:nvPr>
            <p:ph idx="1" type="subTitle"/>
          </p:nvPr>
        </p:nvSpPr>
        <p:spPr>
          <a:xfrm>
            <a:off x="5191718" y="3871457"/>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 name="Google Shape;838;p21"/>
          <p:cNvSpPr txBox="1"/>
          <p:nvPr>
            <p:ph idx="2" type="title"/>
          </p:nvPr>
        </p:nvSpPr>
        <p:spPr>
          <a:xfrm>
            <a:off x="2007382" y="334375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39" name="Google Shape;839;p21"/>
          <p:cNvSpPr txBox="1"/>
          <p:nvPr>
            <p:ph idx="3" type="subTitle"/>
          </p:nvPr>
        </p:nvSpPr>
        <p:spPr>
          <a:xfrm>
            <a:off x="2007382" y="3871455"/>
            <a:ext cx="1944900" cy="46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0" name="Google Shape;840;p21"/>
          <p:cNvSpPr txBox="1"/>
          <p:nvPr>
            <p:ph idx="4"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841" name="Google Shape;841;p21"/>
          <p:cNvGrpSpPr/>
          <p:nvPr/>
        </p:nvGrpSpPr>
        <p:grpSpPr>
          <a:xfrm>
            <a:off x="4800605" y="-2897864"/>
            <a:ext cx="8043475" cy="8043475"/>
            <a:chOff x="1241175" y="-1300650"/>
            <a:chExt cx="8043475" cy="8043475"/>
          </a:xfrm>
        </p:grpSpPr>
        <p:sp>
          <p:nvSpPr>
            <p:cNvPr id="842" name="Google Shape;842;p2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21"/>
          <p:cNvGrpSpPr/>
          <p:nvPr/>
        </p:nvGrpSpPr>
        <p:grpSpPr>
          <a:xfrm>
            <a:off x="8689233" y="737268"/>
            <a:ext cx="232368" cy="974454"/>
            <a:chOff x="2546733" y="2525280"/>
            <a:chExt cx="232368" cy="974454"/>
          </a:xfrm>
        </p:grpSpPr>
        <p:sp>
          <p:nvSpPr>
            <p:cNvPr id="850" name="Google Shape;850;p21"/>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1"/>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1"/>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1"/>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21"/>
          <p:cNvGrpSpPr/>
          <p:nvPr/>
        </p:nvGrpSpPr>
        <p:grpSpPr>
          <a:xfrm>
            <a:off x="7782584" y="4327634"/>
            <a:ext cx="648306" cy="649281"/>
            <a:chOff x="5022684" y="4300597"/>
            <a:chExt cx="648306" cy="649281"/>
          </a:xfrm>
        </p:grpSpPr>
        <p:sp>
          <p:nvSpPr>
            <p:cNvPr id="863" name="Google Shape;863;p2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 name="Google Shape;867;p21"/>
          <p:cNvSpPr/>
          <p:nvPr/>
        </p:nvSpPr>
        <p:spPr>
          <a:xfrm>
            <a:off x="305569" y="34090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p21"/>
          <p:cNvGrpSpPr/>
          <p:nvPr/>
        </p:nvGrpSpPr>
        <p:grpSpPr>
          <a:xfrm>
            <a:off x="218646" y="488887"/>
            <a:ext cx="355723" cy="1888212"/>
            <a:chOff x="124471" y="1153724"/>
            <a:chExt cx="355723" cy="1888212"/>
          </a:xfrm>
        </p:grpSpPr>
        <p:sp>
          <p:nvSpPr>
            <p:cNvPr id="870" name="Google Shape;870;p2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21"/>
          <p:cNvGrpSpPr/>
          <p:nvPr/>
        </p:nvGrpSpPr>
        <p:grpSpPr>
          <a:xfrm>
            <a:off x="786212" y="4277087"/>
            <a:ext cx="609540" cy="583574"/>
            <a:chOff x="3105300" y="593625"/>
            <a:chExt cx="256800" cy="245850"/>
          </a:xfrm>
        </p:grpSpPr>
        <p:sp>
          <p:nvSpPr>
            <p:cNvPr id="876" name="Google Shape;876;p2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 name="Google Shape;880;p21"/>
          <p:cNvGrpSpPr/>
          <p:nvPr/>
        </p:nvGrpSpPr>
        <p:grpSpPr>
          <a:xfrm>
            <a:off x="7227285" y="329729"/>
            <a:ext cx="518269" cy="328105"/>
            <a:chOff x="783960" y="4261704"/>
            <a:chExt cx="518269" cy="328105"/>
          </a:xfrm>
        </p:grpSpPr>
        <p:sp>
          <p:nvSpPr>
            <p:cNvPr id="881" name="Google Shape;881;p2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21"/>
            <p:cNvGrpSpPr/>
            <p:nvPr/>
          </p:nvGrpSpPr>
          <p:grpSpPr>
            <a:xfrm>
              <a:off x="783960" y="4261704"/>
              <a:ext cx="518269" cy="328105"/>
              <a:chOff x="783960" y="4261704"/>
              <a:chExt cx="518269" cy="328105"/>
            </a:xfrm>
          </p:grpSpPr>
          <p:sp>
            <p:nvSpPr>
              <p:cNvPr id="883" name="Google Shape;883;p2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87" name="Shape 887"/>
        <p:cNvGrpSpPr/>
        <p:nvPr/>
      </p:nvGrpSpPr>
      <p:grpSpPr>
        <a:xfrm>
          <a:off x="0" y="0"/>
          <a:ext cx="0" cy="0"/>
          <a:chOff x="0" y="0"/>
          <a:chExt cx="0" cy="0"/>
        </a:xfrm>
      </p:grpSpPr>
      <p:sp>
        <p:nvSpPr>
          <p:cNvPr id="888" name="Google Shape;888;p22"/>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9" name="Google Shape;889;p22"/>
          <p:cNvSpPr txBox="1"/>
          <p:nvPr>
            <p:ph idx="1" type="body"/>
          </p:nvPr>
        </p:nvSpPr>
        <p:spPr>
          <a:xfrm>
            <a:off x="720000" y="1101450"/>
            <a:ext cx="3852000" cy="3467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accent1"/>
              </a:buClr>
              <a:buSzPts val="10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sp>
        <p:nvSpPr>
          <p:cNvPr id="890" name="Google Shape;890;p22"/>
          <p:cNvSpPr txBox="1"/>
          <p:nvPr>
            <p:ph idx="2" type="body"/>
          </p:nvPr>
        </p:nvSpPr>
        <p:spPr>
          <a:xfrm>
            <a:off x="4572000" y="1546462"/>
            <a:ext cx="3852000" cy="2895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grpSp>
        <p:nvGrpSpPr>
          <p:cNvPr id="891" name="Google Shape;891;p22"/>
          <p:cNvGrpSpPr/>
          <p:nvPr/>
        </p:nvGrpSpPr>
        <p:grpSpPr>
          <a:xfrm>
            <a:off x="4572005" y="-3329310"/>
            <a:ext cx="8043475" cy="8043475"/>
            <a:chOff x="1241175" y="-1300650"/>
            <a:chExt cx="8043475" cy="8043475"/>
          </a:xfrm>
        </p:grpSpPr>
        <p:sp>
          <p:nvSpPr>
            <p:cNvPr id="892" name="Google Shape;892;p2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 name="Google Shape;899;p22"/>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1" name="Google Shape;901;p22"/>
          <p:cNvGrpSpPr/>
          <p:nvPr/>
        </p:nvGrpSpPr>
        <p:grpSpPr>
          <a:xfrm>
            <a:off x="291521" y="401824"/>
            <a:ext cx="354818" cy="4210262"/>
            <a:chOff x="174946" y="-1168326"/>
            <a:chExt cx="354818" cy="4210262"/>
          </a:xfrm>
        </p:grpSpPr>
        <p:sp>
          <p:nvSpPr>
            <p:cNvPr id="902" name="Google Shape;902;p22"/>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22"/>
          <p:cNvGrpSpPr/>
          <p:nvPr/>
        </p:nvGrpSpPr>
        <p:grpSpPr>
          <a:xfrm>
            <a:off x="3626987" y="4325387"/>
            <a:ext cx="609540" cy="583574"/>
            <a:chOff x="3105300" y="593625"/>
            <a:chExt cx="256800" cy="245850"/>
          </a:xfrm>
        </p:grpSpPr>
        <p:sp>
          <p:nvSpPr>
            <p:cNvPr id="908" name="Google Shape;908;p2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22"/>
          <p:cNvGrpSpPr/>
          <p:nvPr/>
        </p:nvGrpSpPr>
        <p:grpSpPr>
          <a:xfrm>
            <a:off x="8594804" y="1188192"/>
            <a:ext cx="477477" cy="478195"/>
            <a:chOff x="5022684" y="4300597"/>
            <a:chExt cx="648306" cy="649281"/>
          </a:xfrm>
        </p:grpSpPr>
        <p:sp>
          <p:nvSpPr>
            <p:cNvPr id="913" name="Google Shape;913;p22"/>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22"/>
          <p:cNvGrpSpPr/>
          <p:nvPr/>
        </p:nvGrpSpPr>
        <p:grpSpPr>
          <a:xfrm>
            <a:off x="8028260" y="322966"/>
            <a:ext cx="365869" cy="328105"/>
            <a:chOff x="7194285" y="1228366"/>
            <a:chExt cx="365869" cy="328105"/>
          </a:xfrm>
        </p:grpSpPr>
        <p:sp>
          <p:nvSpPr>
            <p:cNvPr id="918" name="Google Shape;918;p22"/>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22" name="Shape 922"/>
        <p:cNvGrpSpPr/>
        <p:nvPr/>
      </p:nvGrpSpPr>
      <p:grpSpPr>
        <a:xfrm>
          <a:off x="0" y="0"/>
          <a:ext cx="0" cy="0"/>
          <a:chOff x="0" y="0"/>
          <a:chExt cx="0" cy="0"/>
        </a:xfrm>
      </p:grpSpPr>
      <p:sp>
        <p:nvSpPr>
          <p:cNvPr id="923" name="Google Shape;923;p23"/>
          <p:cNvSpPr txBox="1"/>
          <p:nvPr>
            <p:ph type="title"/>
          </p:nvPr>
        </p:nvSpPr>
        <p:spPr>
          <a:xfrm>
            <a:off x="3599548" y="26729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4" name="Google Shape;924;p23"/>
          <p:cNvSpPr txBox="1"/>
          <p:nvPr>
            <p:ph idx="1" type="subTitle"/>
          </p:nvPr>
        </p:nvSpPr>
        <p:spPr>
          <a:xfrm>
            <a:off x="3599552" y="3200632"/>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5" name="Google Shape;925;p23"/>
          <p:cNvSpPr txBox="1"/>
          <p:nvPr>
            <p:ph idx="2" type="title"/>
          </p:nvPr>
        </p:nvSpPr>
        <p:spPr>
          <a:xfrm>
            <a:off x="720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6" name="Google Shape;926;p23"/>
          <p:cNvSpPr txBox="1"/>
          <p:nvPr>
            <p:ph idx="3" type="subTitle"/>
          </p:nvPr>
        </p:nvSpPr>
        <p:spPr>
          <a:xfrm>
            <a:off x="720025"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 name="Google Shape;927;p23"/>
          <p:cNvSpPr txBox="1"/>
          <p:nvPr>
            <p:ph idx="4" type="title"/>
          </p:nvPr>
        </p:nvSpPr>
        <p:spPr>
          <a:xfrm>
            <a:off x="6486000" y="26729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8" name="Google Shape;928;p23"/>
          <p:cNvSpPr txBox="1"/>
          <p:nvPr>
            <p:ph idx="5" type="subTitle"/>
          </p:nvPr>
        </p:nvSpPr>
        <p:spPr>
          <a:xfrm>
            <a:off x="6486007" y="3200625"/>
            <a:ext cx="1944900" cy="67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9" name="Google Shape;929;p23"/>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23"/>
          <p:cNvGrpSpPr/>
          <p:nvPr/>
        </p:nvGrpSpPr>
        <p:grpSpPr>
          <a:xfrm>
            <a:off x="8566483" y="404987"/>
            <a:ext cx="355723" cy="1888212"/>
            <a:chOff x="124471" y="1153724"/>
            <a:chExt cx="355723" cy="1888212"/>
          </a:xfrm>
        </p:grpSpPr>
        <p:sp>
          <p:nvSpPr>
            <p:cNvPr id="948" name="Google Shape;948;p2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23"/>
          <p:cNvGrpSpPr/>
          <p:nvPr/>
        </p:nvGrpSpPr>
        <p:grpSpPr>
          <a:xfrm>
            <a:off x="169027" y="1732884"/>
            <a:ext cx="232368" cy="973685"/>
            <a:chOff x="6656577" y="3252597"/>
            <a:chExt cx="232368" cy="973685"/>
          </a:xfrm>
        </p:grpSpPr>
        <p:sp>
          <p:nvSpPr>
            <p:cNvPr id="954" name="Google Shape;954;p2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23"/>
          <p:cNvGrpSpPr/>
          <p:nvPr/>
        </p:nvGrpSpPr>
        <p:grpSpPr>
          <a:xfrm>
            <a:off x="3043824" y="4730918"/>
            <a:ext cx="229482" cy="220255"/>
            <a:chOff x="250712" y="2821681"/>
            <a:chExt cx="229482" cy="220255"/>
          </a:xfrm>
        </p:grpSpPr>
        <p:sp>
          <p:nvSpPr>
            <p:cNvPr id="967" name="Google Shape;967;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4" name="Shape 974"/>
        <p:cNvGrpSpPr/>
        <p:nvPr/>
      </p:nvGrpSpPr>
      <p:grpSpPr>
        <a:xfrm>
          <a:off x="0" y="0"/>
          <a:ext cx="0" cy="0"/>
          <a:chOff x="0" y="0"/>
          <a:chExt cx="0" cy="0"/>
        </a:xfrm>
      </p:grpSpPr>
      <p:sp>
        <p:nvSpPr>
          <p:cNvPr id="975" name="Google Shape;975;p24"/>
          <p:cNvSpPr txBox="1"/>
          <p:nvPr>
            <p:ph type="title"/>
          </p:nvPr>
        </p:nvSpPr>
        <p:spPr>
          <a:xfrm>
            <a:off x="865488" y="15090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6" name="Google Shape;976;p24"/>
          <p:cNvSpPr txBox="1"/>
          <p:nvPr>
            <p:ph idx="1" type="subTitle"/>
          </p:nvPr>
        </p:nvSpPr>
        <p:spPr>
          <a:xfrm>
            <a:off x="865488" y="20433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7" name="Google Shape;977;p24"/>
          <p:cNvSpPr txBox="1"/>
          <p:nvPr>
            <p:ph idx="2" type="title"/>
          </p:nvPr>
        </p:nvSpPr>
        <p:spPr>
          <a:xfrm>
            <a:off x="6300295" y="15090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8" name="Google Shape;978;p24"/>
          <p:cNvSpPr txBox="1"/>
          <p:nvPr>
            <p:ph idx="3" type="subTitle"/>
          </p:nvPr>
        </p:nvSpPr>
        <p:spPr>
          <a:xfrm>
            <a:off x="6300288" y="20433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9" name="Google Shape;979;p24"/>
          <p:cNvSpPr txBox="1"/>
          <p:nvPr>
            <p:ph idx="4" type="title"/>
          </p:nvPr>
        </p:nvSpPr>
        <p:spPr>
          <a:xfrm>
            <a:off x="865488" y="3090484"/>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0" name="Google Shape;980;p24"/>
          <p:cNvSpPr txBox="1"/>
          <p:nvPr>
            <p:ph idx="5" type="subTitle"/>
          </p:nvPr>
        </p:nvSpPr>
        <p:spPr>
          <a:xfrm>
            <a:off x="865488" y="3624711"/>
            <a:ext cx="19782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1" name="Google Shape;981;p24"/>
          <p:cNvSpPr txBox="1"/>
          <p:nvPr>
            <p:ph idx="6" type="title"/>
          </p:nvPr>
        </p:nvSpPr>
        <p:spPr>
          <a:xfrm>
            <a:off x="6300295" y="3090484"/>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2" name="Google Shape;982;p24"/>
          <p:cNvSpPr txBox="1"/>
          <p:nvPr>
            <p:ph idx="7" type="subTitle"/>
          </p:nvPr>
        </p:nvSpPr>
        <p:spPr>
          <a:xfrm>
            <a:off x="6300288" y="3624711"/>
            <a:ext cx="19782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3" name="Google Shape;983;p24"/>
          <p:cNvSpPr txBox="1"/>
          <p:nvPr>
            <p:ph idx="8"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84" name="Google Shape;984;p24"/>
          <p:cNvGrpSpPr/>
          <p:nvPr/>
        </p:nvGrpSpPr>
        <p:grpSpPr>
          <a:xfrm>
            <a:off x="4800605" y="-2897864"/>
            <a:ext cx="8043475" cy="8043475"/>
            <a:chOff x="1241175" y="-1300650"/>
            <a:chExt cx="8043475" cy="8043475"/>
          </a:xfrm>
        </p:grpSpPr>
        <p:sp>
          <p:nvSpPr>
            <p:cNvPr id="985" name="Google Shape;985;p2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24"/>
          <p:cNvGrpSpPr/>
          <p:nvPr/>
        </p:nvGrpSpPr>
        <p:grpSpPr>
          <a:xfrm>
            <a:off x="208785" y="164743"/>
            <a:ext cx="8789262" cy="4888441"/>
            <a:chOff x="208785" y="164743"/>
            <a:chExt cx="8789262" cy="4888441"/>
          </a:xfrm>
        </p:grpSpPr>
        <p:sp>
          <p:nvSpPr>
            <p:cNvPr id="993" name="Google Shape;993;p2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 name="Google Shape;994;p24"/>
            <p:cNvGrpSpPr/>
            <p:nvPr/>
          </p:nvGrpSpPr>
          <p:grpSpPr>
            <a:xfrm rot="5400000">
              <a:off x="3021502" y="4450158"/>
              <a:ext cx="232368" cy="973685"/>
              <a:chOff x="6656577" y="3252597"/>
              <a:chExt cx="232368" cy="973685"/>
            </a:xfrm>
          </p:grpSpPr>
          <p:sp>
            <p:nvSpPr>
              <p:cNvPr id="995" name="Google Shape;995;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23" name="Google Shape;1023;p24"/>
            <p:cNvGrpSpPr/>
            <p:nvPr/>
          </p:nvGrpSpPr>
          <p:grpSpPr>
            <a:xfrm>
              <a:off x="6001721" y="4397524"/>
              <a:ext cx="354818" cy="402748"/>
              <a:chOff x="8117146" y="4166124"/>
              <a:chExt cx="354818" cy="402748"/>
            </a:xfrm>
          </p:grpSpPr>
          <p:sp>
            <p:nvSpPr>
              <p:cNvPr id="1024" name="Google Shape;1024;p2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2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a:off x="281287" y="46061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a:off x="425049" y="47406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4"/>
            <p:cNvSpPr/>
            <p:nvPr/>
          </p:nvSpPr>
          <p:spPr>
            <a:xfrm>
              <a:off x="399247" y="44264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24"/>
            <p:cNvGrpSpPr/>
            <p:nvPr/>
          </p:nvGrpSpPr>
          <p:grpSpPr>
            <a:xfrm>
              <a:off x="8680877" y="2751434"/>
              <a:ext cx="232368" cy="973685"/>
              <a:chOff x="6656577" y="3252597"/>
              <a:chExt cx="232368" cy="973685"/>
            </a:xfrm>
          </p:grpSpPr>
          <p:sp>
            <p:nvSpPr>
              <p:cNvPr id="1033" name="Google Shape;1033;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45" name="Shape 1045"/>
        <p:cNvGrpSpPr/>
        <p:nvPr/>
      </p:nvGrpSpPr>
      <p:grpSpPr>
        <a:xfrm>
          <a:off x="0" y="0"/>
          <a:ext cx="0" cy="0"/>
          <a:chOff x="0" y="0"/>
          <a:chExt cx="0" cy="0"/>
        </a:xfrm>
      </p:grpSpPr>
      <p:sp>
        <p:nvSpPr>
          <p:cNvPr id="1046" name="Google Shape;1046;p25"/>
          <p:cNvSpPr txBox="1"/>
          <p:nvPr>
            <p:ph type="title"/>
          </p:nvPr>
        </p:nvSpPr>
        <p:spPr>
          <a:xfrm>
            <a:off x="2174175" y="128658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7" name="Google Shape;1047;p25"/>
          <p:cNvSpPr txBox="1"/>
          <p:nvPr>
            <p:ph idx="1" type="subTitle"/>
          </p:nvPr>
        </p:nvSpPr>
        <p:spPr>
          <a:xfrm>
            <a:off x="2174175" y="1814288"/>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8" name="Google Shape;1048;p25"/>
          <p:cNvSpPr txBox="1"/>
          <p:nvPr>
            <p:ph idx="2" type="title"/>
          </p:nvPr>
        </p:nvSpPr>
        <p:spPr>
          <a:xfrm>
            <a:off x="6145098" y="12866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9" name="Google Shape;1049;p25"/>
          <p:cNvSpPr txBox="1"/>
          <p:nvPr>
            <p:ph idx="3" type="subTitle"/>
          </p:nvPr>
        </p:nvSpPr>
        <p:spPr>
          <a:xfrm>
            <a:off x="6145150" y="18143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0" name="Google Shape;1050;p25"/>
          <p:cNvSpPr txBox="1"/>
          <p:nvPr>
            <p:ph idx="4" type="title"/>
          </p:nvPr>
        </p:nvSpPr>
        <p:spPr>
          <a:xfrm>
            <a:off x="2174175"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1" name="Google Shape;1051;p25"/>
          <p:cNvSpPr txBox="1"/>
          <p:nvPr>
            <p:ph idx="5" type="subTitle"/>
          </p:nvPr>
        </p:nvSpPr>
        <p:spPr>
          <a:xfrm>
            <a:off x="2174175"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2" name="Google Shape;1052;p25"/>
          <p:cNvSpPr txBox="1"/>
          <p:nvPr>
            <p:ph idx="6" type="title"/>
          </p:nvPr>
        </p:nvSpPr>
        <p:spPr>
          <a:xfrm>
            <a:off x="6145098" y="36114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3" name="Google Shape;1053;p25"/>
          <p:cNvSpPr txBox="1"/>
          <p:nvPr>
            <p:ph idx="7" type="subTitle"/>
          </p:nvPr>
        </p:nvSpPr>
        <p:spPr>
          <a:xfrm>
            <a:off x="6145097" y="41391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4" name="Google Shape;1054;p25"/>
          <p:cNvSpPr txBox="1"/>
          <p:nvPr>
            <p:ph idx="8" type="title"/>
          </p:nvPr>
        </p:nvSpPr>
        <p:spPr>
          <a:xfrm>
            <a:off x="2174177"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5" name="Google Shape;1055;p25"/>
          <p:cNvSpPr txBox="1"/>
          <p:nvPr>
            <p:ph idx="9" type="subTitle"/>
          </p:nvPr>
        </p:nvSpPr>
        <p:spPr>
          <a:xfrm>
            <a:off x="2174175"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6" name="Google Shape;1056;p25"/>
          <p:cNvSpPr txBox="1"/>
          <p:nvPr>
            <p:ph idx="13" type="title"/>
          </p:nvPr>
        </p:nvSpPr>
        <p:spPr>
          <a:xfrm>
            <a:off x="6145102" y="244900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7" name="Google Shape;1057;p25"/>
          <p:cNvSpPr txBox="1"/>
          <p:nvPr>
            <p:ph idx="14" type="subTitle"/>
          </p:nvPr>
        </p:nvSpPr>
        <p:spPr>
          <a:xfrm>
            <a:off x="6145100" y="2976700"/>
            <a:ext cx="1986000" cy="46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8" name="Google Shape;1058;p25"/>
          <p:cNvSpPr txBox="1"/>
          <p:nvPr>
            <p:ph idx="15"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25"/>
          <p:cNvGrpSpPr/>
          <p:nvPr/>
        </p:nvGrpSpPr>
        <p:grpSpPr>
          <a:xfrm>
            <a:off x="218646" y="467609"/>
            <a:ext cx="8696480" cy="4569350"/>
            <a:chOff x="218646" y="467609"/>
            <a:chExt cx="8696480" cy="4569350"/>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75" name="Google Shape;1075;p25"/>
            <p:cNvGrpSpPr/>
            <p:nvPr/>
          </p:nvGrpSpPr>
          <p:grpSpPr>
            <a:xfrm>
              <a:off x="8682758" y="1527568"/>
              <a:ext cx="232368" cy="974454"/>
              <a:chOff x="2546733" y="2525280"/>
              <a:chExt cx="232368" cy="974454"/>
            </a:xfrm>
          </p:grpSpPr>
          <p:sp>
            <p:nvSpPr>
              <p:cNvPr id="1076" name="Google Shape;1076;p2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5"/>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3" name="Google Shape;1093;p25"/>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p25"/>
            <p:cNvGrpSpPr/>
            <p:nvPr/>
          </p:nvGrpSpPr>
          <p:grpSpPr>
            <a:xfrm>
              <a:off x="218646" y="488887"/>
              <a:ext cx="355723" cy="1888212"/>
              <a:chOff x="124471" y="1153724"/>
              <a:chExt cx="355723" cy="1888212"/>
            </a:xfrm>
          </p:grpSpPr>
          <p:sp>
            <p:nvSpPr>
              <p:cNvPr id="1095" name="Google Shape;1095;p25"/>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5"/>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05"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2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0" name="Google Shape;1120;p26"/>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38" name="Shape 1138"/>
        <p:cNvGrpSpPr/>
        <p:nvPr/>
      </p:nvGrpSpPr>
      <p:grpSpPr>
        <a:xfrm>
          <a:off x="0" y="0"/>
          <a:ext cx="0" cy="0"/>
          <a:chOff x="0" y="0"/>
          <a:chExt cx="0" cy="0"/>
        </a:xfrm>
      </p:grpSpPr>
      <p:sp>
        <p:nvSpPr>
          <p:cNvPr id="1139" name="Google Shape;1139;p27"/>
          <p:cNvSpPr txBox="1"/>
          <p:nvPr>
            <p:ph type="title"/>
          </p:nvPr>
        </p:nvSpPr>
        <p:spPr>
          <a:xfrm>
            <a:off x="713100" y="2909109"/>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0" name="Google Shape;1140;p27"/>
          <p:cNvSpPr txBox="1"/>
          <p:nvPr>
            <p:ph idx="1" type="subTitle"/>
          </p:nvPr>
        </p:nvSpPr>
        <p:spPr>
          <a:xfrm>
            <a:off x="713100" y="3563592"/>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1" name="Google Shape;1141;p27"/>
          <p:cNvSpPr txBox="1"/>
          <p:nvPr>
            <p:ph idx="2" type="title"/>
          </p:nvPr>
        </p:nvSpPr>
        <p:spPr>
          <a:xfrm>
            <a:off x="3442950" y="2909101"/>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2" name="Google Shape;1142;p27"/>
          <p:cNvSpPr txBox="1"/>
          <p:nvPr>
            <p:ph idx="3" type="subTitle"/>
          </p:nvPr>
        </p:nvSpPr>
        <p:spPr>
          <a:xfrm>
            <a:off x="3442950" y="3563573"/>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3" name="Google Shape;1143;p27"/>
          <p:cNvSpPr txBox="1"/>
          <p:nvPr>
            <p:ph idx="4" type="title"/>
          </p:nvPr>
        </p:nvSpPr>
        <p:spPr>
          <a:xfrm>
            <a:off x="6172800" y="2909106"/>
            <a:ext cx="22581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4" name="Google Shape;1144;p27"/>
          <p:cNvSpPr txBox="1"/>
          <p:nvPr>
            <p:ph idx="5" type="subTitle"/>
          </p:nvPr>
        </p:nvSpPr>
        <p:spPr>
          <a:xfrm>
            <a:off x="6172800" y="3563570"/>
            <a:ext cx="2258100" cy="5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45" name="Google Shape;1145;p27"/>
          <p:cNvSpPr txBox="1"/>
          <p:nvPr>
            <p:ph idx="6"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27"/>
          <p:cNvGrpSpPr/>
          <p:nvPr/>
        </p:nvGrpSpPr>
        <p:grpSpPr>
          <a:xfrm>
            <a:off x="151608" y="193697"/>
            <a:ext cx="8800605" cy="4799168"/>
            <a:chOff x="151608" y="193697"/>
            <a:chExt cx="8800605"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27"/>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27"/>
            <p:cNvGrpSpPr/>
            <p:nvPr/>
          </p:nvGrpSpPr>
          <p:grpSpPr>
            <a:xfrm>
              <a:off x="151608" y="1402587"/>
              <a:ext cx="355723" cy="1888212"/>
              <a:chOff x="124471" y="1153724"/>
              <a:chExt cx="355723" cy="1888212"/>
            </a:xfrm>
          </p:grpSpPr>
          <p:sp>
            <p:nvSpPr>
              <p:cNvPr id="1171" name="Google Shape;1171;p2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27"/>
            <p:cNvGrpSpPr/>
            <p:nvPr/>
          </p:nvGrpSpPr>
          <p:grpSpPr>
            <a:xfrm>
              <a:off x="8719827" y="646259"/>
              <a:ext cx="232368" cy="973685"/>
              <a:chOff x="6656577" y="3252597"/>
              <a:chExt cx="232368" cy="973685"/>
            </a:xfrm>
          </p:grpSpPr>
          <p:sp>
            <p:nvSpPr>
              <p:cNvPr id="1177" name="Google Shape;1177;p27"/>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7"/>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7"/>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7"/>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7"/>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7"/>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27"/>
            <p:cNvGrpSpPr/>
            <p:nvPr/>
          </p:nvGrpSpPr>
          <p:grpSpPr>
            <a:xfrm>
              <a:off x="5669774" y="4743018"/>
              <a:ext cx="229482" cy="220255"/>
              <a:chOff x="250712" y="2821681"/>
              <a:chExt cx="229482" cy="220255"/>
            </a:xfrm>
          </p:grpSpPr>
          <p:sp>
            <p:nvSpPr>
              <p:cNvPr id="1190" name="Google Shape;1190;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92" name="Shape 1192"/>
        <p:cNvGrpSpPr/>
        <p:nvPr/>
      </p:nvGrpSpPr>
      <p:grpSpPr>
        <a:xfrm>
          <a:off x="0" y="0"/>
          <a:ext cx="0" cy="0"/>
          <a:chOff x="0" y="0"/>
          <a:chExt cx="0" cy="0"/>
        </a:xfrm>
      </p:grpSpPr>
      <p:sp>
        <p:nvSpPr>
          <p:cNvPr id="1193" name="Google Shape;1193;p28"/>
          <p:cNvSpPr txBox="1"/>
          <p:nvPr>
            <p:ph type="title"/>
          </p:nvPr>
        </p:nvSpPr>
        <p:spPr>
          <a:xfrm flipH="1">
            <a:off x="725995" y="720375"/>
            <a:ext cx="4738800" cy="89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5600">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4" name="Google Shape;1194;p28"/>
          <p:cNvSpPr txBox="1"/>
          <p:nvPr>
            <p:ph idx="1" type="subTitle"/>
          </p:nvPr>
        </p:nvSpPr>
        <p:spPr>
          <a:xfrm flipH="1">
            <a:off x="725995" y="1683175"/>
            <a:ext cx="3434700" cy="117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5" name="Google Shape;1195;p28"/>
          <p:cNvSpPr txBox="1"/>
          <p:nvPr/>
        </p:nvSpPr>
        <p:spPr>
          <a:xfrm flipH="1">
            <a:off x="713175" y="4205150"/>
            <a:ext cx="4284300" cy="47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chivo"/>
                <a:ea typeface="Archivo"/>
                <a:cs typeface="Archivo"/>
                <a:sym typeface="Archivo"/>
              </a:rPr>
              <a:t>CREDITS: This presentation template was created by </a:t>
            </a:r>
            <a:r>
              <a:rPr b="1" i="0" lang="en" sz="1000" u="none" cap="none" strike="noStrike">
                <a:solidFill>
                  <a:schemeClr val="hlink"/>
                </a:solidFill>
                <a:uFill>
                  <a:noFill/>
                </a:uFill>
                <a:latin typeface="Archivo"/>
                <a:ea typeface="Archivo"/>
                <a:cs typeface="Archivo"/>
                <a:sym typeface="Archivo"/>
                <a:hlinkClick r:id="rId2"/>
              </a:rPr>
              <a:t>Slidesgo</a:t>
            </a:r>
            <a:r>
              <a:rPr b="0" i="0" lang="en" sz="1000" u="none" cap="none" strike="noStrike">
                <a:solidFill>
                  <a:schemeClr val="dk1"/>
                </a:solidFill>
                <a:latin typeface="Archivo"/>
                <a:ea typeface="Archivo"/>
                <a:cs typeface="Archivo"/>
                <a:sym typeface="Archivo"/>
              </a:rPr>
              <a:t>, and includes icons by </a:t>
            </a:r>
            <a:r>
              <a:rPr b="1" i="0" lang="en" sz="1000" u="none" cap="none" strike="noStrike">
                <a:solidFill>
                  <a:schemeClr val="hlink"/>
                </a:solidFill>
                <a:uFill>
                  <a:noFill/>
                </a:uFill>
                <a:latin typeface="Archivo"/>
                <a:ea typeface="Archivo"/>
                <a:cs typeface="Archivo"/>
                <a:sym typeface="Archivo"/>
                <a:hlinkClick r:id="rId3"/>
              </a:rPr>
              <a:t>Flaticon</a:t>
            </a:r>
            <a:r>
              <a:rPr b="0" i="0" lang="en" sz="1000" u="none" cap="none" strike="noStrike">
                <a:solidFill>
                  <a:schemeClr val="dk1"/>
                </a:solidFill>
                <a:latin typeface="Archivo"/>
                <a:ea typeface="Archivo"/>
                <a:cs typeface="Archivo"/>
                <a:sym typeface="Archivo"/>
              </a:rPr>
              <a:t>, and infographics and images by </a:t>
            </a:r>
            <a:r>
              <a:rPr b="1" i="0" lang="en" sz="1000" u="none" cap="none" strike="noStrike">
                <a:solidFill>
                  <a:schemeClr val="hlink"/>
                </a:solidFill>
                <a:uFill>
                  <a:noFill/>
                </a:uFill>
                <a:latin typeface="Archivo"/>
                <a:ea typeface="Archivo"/>
                <a:cs typeface="Archivo"/>
                <a:sym typeface="Archivo"/>
                <a:hlinkClick r:id="rId4"/>
              </a:rPr>
              <a:t>Freepik</a:t>
            </a:r>
            <a:endParaRPr b="1" i="0" sz="1000" u="none" cap="none" strike="noStrike">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4" name="Google Shape;1204;p28"/>
          <p:cNvGrpSpPr/>
          <p:nvPr/>
        </p:nvGrpSpPr>
        <p:grpSpPr>
          <a:xfrm>
            <a:off x="209583" y="304468"/>
            <a:ext cx="232368" cy="974454"/>
            <a:chOff x="2546733" y="2525280"/>
            <a:chExt cx="232368" cy="974454"/>
          </a:xfrm>
        </p:grpSpPr>
        <p:sp>
          <p:nvSpPr>
            <p:cNvPr id="1205" name="Google Shape;1205;p2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8"/>
            <p:cNvSpPr/>
            <p:nvPr/>
          </p:nvSpPr>
          <p:spPr>
            <a:xfrm>
              <a:off x="3641796" y="-1711968"/>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3841168" y="-1567819"/>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88762" y="2505656"/>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8"/>
            <p:cNvSpPr/>
            <p:nvPr/>
          </p:nvSpPr>
          <p:spPr>
            <a:xfrm>
              <a:off x="232524" y="26401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30" name="Shape 1230"/>
        <p:cNvGrpSpPr/>
        <p:nvPr/>
      </p:nvGrpSpPr>
      <p:grpSpPr>
        <a:xfrm>
          <a:off x="0" y="0"/>
          <a:ext cx="0" cy="0"/>
          <a:chOff x="0" y="0"/>
          <a:chExt cx="0" cy="0"/>
        </a:xfrm>
      </p:grpSpPr>
      <p:grpSp>
        <p:nvGrpSpPr>
          <p:cNvPr id="1231" name="Google Shape;1231;p29"/>
          <p:cNvGrpSpPr/>
          <p:nvPr/>
        </p:nvGrpSpPr>
        <p:grpSpPr>
          <a:xfrm>
            <a:off x="198627" y="452709"/>
            <a:ext cx="232368" cy="973685"/>
            <a:chOff x="6656577" y="3252597"/>
            <a:chExt cx="232368" cy="973685"/>
          </a:xfrm>
        </p:grpSpPr>
        <p:sp>
          <p:nvSpPr>
            <p:cNvPr id="1232" name="Google Shape;1232;p2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51" name="Google Shape;1251;p29"/>
          <p:cNvGrpSpPr/>
          <p:nvPr/>
        </p:nvGrpSpPr>
        <p:grpSpPr>
          <a:xfrm>
            <a:off x="107062" y="345649"/>
            <a:ext cx="4182178" cy="4176917"/>
            <a:chOff x="3047674" y="939549"/>
            <a:chExt cx="4182178" cy="4176917"/>
          </a:xfrm>
        </p:grpSpPr>
        <p:sp>
          <p:nvSpPr>
            <p:cNvPr id="1252" name="Google Shape;1252;p29"/>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9"/>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9"/>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9"/>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9"/>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9"/>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9"/>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9"/>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77"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30"/>
          <p:cNvGrpSpPr/>
          <p:nvPr/>
        </p:nvGrpSpPr>
        <p:grpSpPr>
          <a:xfrm>
            <a:off x="218646" y="467609"/>
            <a:ext cx="8696480" cy="4569350"/>
            <a:chOff x="218646" y="467609"/>
            <a:chExt cx="8696480" cy="4569350"/>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0"/>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0"/>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0"/>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94" name="Google Shape;1294;p30"/>
            <p:cNvGrpSpPr/>
            <p:nvPr/>
          </p:nvGrpSpPr>
          <p:grpSpPr>
            <a:xfrm>
              <a:off x="8682758" y="1527568"/>
              <a:ext cx="232368" cy="974454"/>
              <a:chOff x="2546733" y="2525280"/>
              <a:chExt cx="232368" cy="974454"/>
            </a:xfrm>
          </p:grpSpPr>
          <p:sp>
            <p:nvSpPr>
              <p:cNvPr id="1295" name="Google Shape;1295;p30"/>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0"/>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0"/>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0"/>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2" name="Google Shape;1312;p30"/>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30"/>
            <p:cNvGrpSpPr/>
            <p:nvPr/>
          </p:nvGrpSpPr>
          <p:grpSpPr>
            <a:xfrm>
              <a:off x="218646" y="488887"/>
              <a:ext cx="355723" cy="1888212"/>
              <a:chOff x="124471" y="1153724"/>
              <a:chExt cx="355723" cy="1888212"/>
            </a:xfrm>
          </p:grpSpPr>
          <p:sp>
            <p:nvSpPr>
              <p:cNvPr id="1314" name="Google Shape;1314;p3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 name="Shape 86"/>
        <p:cNvGrpSpPr/>
        <p:nvPr/>
      </p:nvGrpSpPr>
      <p:grpSpPr>
        <a:xfrm>
          <a:off x="0" y="0"/>
          <a:ext cx="0" cy="0"/>
          <a:chOff x="0" y="0"/>
          <a:chExt cx="0" cy="0"/>
        </a:xfrm>
      </p:grpSpPr>
      <p:sp>
        <p:nvSpPr>
          <p:cNvPr id="87" name="Google Shape;87;p4"/>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 name="Google Shape;88;p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4"/>
          <p:cNvSpPr txBox="1"/>
          <p:nvPr>
            <p:ph idx="1" type="subTitle"/>
          </p:nvPr>
        </p:nvSpPr>
        <p:spPr>
          <a:xfrm>
            <a:off x="3599552" y="3810230"/>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4"/>
          <p:cNvSpPr txBox="1"/>
          <p:nvPr>
            <p:ph idx="3" type="title"/>
          </p:nvPr>
        </p:nvSpPr>
        <p:spPr>
          <a:xfrm>
            <a:off x="720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 name="Google Shape;91;p4"/>
          <p:cNvSpPr txBox="1"/>
          <p:nvPr>
            <p:ph idx="4" type="subTitle"/>
          </p:nvPr>
        </p:nvSpPr>
        <p:spPr>
          <a:xfrm>
            <a:off x="720025"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4"/>
          <p:cNvSpPr txBox="1"/>
          <p:nvPr>
            <p:ph idx="5" type="title"/>
          </p:nvPr>
        </p:nvSpPr>
        <p:spPr>
          <a:xfrm>
            <a:off x="6486000" y="2592325"/>
            <a:ext cx="1944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 name="Google Shape;93;p4"/>
          <p:cNvSpPr txBox="1"/>
          <p:nvPr>
            <p:ph idx="6" type="subTitle"/>
          </p:nvPr>
        </p:nvSpPr>
        <p:spPr>
          <a:xfrm>
            <a:off x="6486007" y="3120025"/>
            <a:ext cx="19449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4" name="Google Shape;94;p4"/>
          <p:cNvGrpSpPr/>
          <p:nvPr/>
        </p:nvGrpSpPr>
        <p:grpSpPr>
          <a:xfrm>
            <a:off x="4856905" y="-5007110"/>
            <a:ext cx="8043475" cy="8043475"/>
            <a:chOff x="1241175" y="-1300650"/>
            <a:chExt cx="8043475" cy="8043475"/>
          </a:xfrm>
        </p:grpSpPr>
        <p:sp>
          <p:nvSpPr>
            <p:cNvPr id="95" name="Google Shape;95;p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p4"/>
          <p:cNvGrpSpPr/>
          <p:nvPr/>
        </p:nvGrpSpPr>
        <p:grpSpPr>
          <a:xfrm>
            <a:off x="194837" y="164743"/>
            <a:ext cx="8803210" cy="4879930"/>
            <a:chOff x="194837" y="164743"/>
            <a:chExt cx="8803210" cy="4879930"/>
          </a:xfrm>
        </p:grpSpPr>
        <p:sp>
          <p:nvSpPr>
            <p:cNvPr id="103" name="Google Shape;103;p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4"/>
            <p:cNvGrpSpPr/>
            <p:nvPr/>
          </p:nvGrpSpPr>
          <p:grpSpPr>
            <a:xfrm rot="5400000">
              <a:off x="887951" y="4372133"/>
              <a:ext cx="232368" cy="973685"/>
              <a:chOff x="6656577" y="3252597"/>
              <a:chExt cx="232368" cy="973685"/>
            </a:xfrm>
          </p:grpSpPr>
          <p:sp>
            <p:nvSpPr>
              <p:cNvPr id="105" name="Google Shape;105;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4"/>
            <p:cNvGrpSpPr/>
            <p:nvPr/>
          </p:nvGrpSpPr>
          <p:grpSpPr>
            <a:xfrm>
              <a:off x="194837" y="1474124"/>
              <a:ext cx="609540" cy="583574"/>
              <a:chOff x="3105300" y="593625"/>
              <a:chExt cx="256800" cy="245850"/>
            </a:xfrm>
          </p:grpSpPr>
          <p:sp>
            <p:nvSpPr>
              <p:cNvPr id="118" name="Google Shape;118;p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
            <p:cNvGrpSpPr/>
            <p:nvPr/>
          </p:nvGrpSpPr>
          <p:grpSpPr>
            <a:xfrm>
              <a:off x="6400103" y="4403577"/>
              <a:ext cx="631910" cy="457789"/>
              <a:chOff x="855125" y="679497"/>
              <a:chExt cx="254310" cy="184228"/>
            </a:xfrm>
          </p:grpSpPr>
          <p:sp>
            <p:nvSpPr>
              <p:cNvPr id="123" name="Google Shape;123;p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4"/>
            <p:cNvGrpSpPr/>
            <p:nvPr/>
          </p:nvGrpSpPr>
          <p:grpSpPr>
            <a:xfrm>
              <a:off x="720035" y="350304"/>
              <a:ext cx="518269" cy="328105"/>
              <a:chOff x="783960" y="4261704"/>
              <a:chExt cx="518269" cy="328105"/>
            </a:xfrm>
          </p:grpSpPr>
          <p:sp>
            <p:nvSpPr>
              <p:cNvPr id="127" name="Google Shape;127;p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4"/>
              <p:cNvGrpSpPr/>
              <p:nvPr/>
            </p:nvGrpSpPr>
            <p:grpSpPr>
              <a:xfrm>
                <a:off x="783960" y="4261704"/>
                <a:ext cx="518269" cy="328105"/>
                <a:chOff x="783960" y="4261704"/>
                <a:chExt cx="518269" cy="328105"/>
              </a:xfrm>
            </p:grpSpPr>
            <p:sp>
              <p:nvSpPr>
                <p:cNvPr id="129" name="Google Shape;129;p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3" name="Google Shape;133;p4"/>
            <p:cNvGrpSpPr/>
            <p:nvPr/>
          </p:nvGrpSpPr>
          <p:grpSpPr>
            <a:xfrm>
              <a:off x="8092971" y="4166124"/>
              <a:ext cx="354818" cy="402748"/>
              <a:chOff x="8117146" y="4166124"/>
              <a:chExt cx="354818" cy="402748"/>
            </a:xfrm>
          </p:grpSpPr>
          <p:sp>
            <p:nvSpPr>
              <p:cNvPr id="134" name="Google Shape;134;p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2976937" y="48244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3120699" y="49589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3094897" y="46447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4"/>
            <p:cNvGrpSpPr/>
            <p:nvPr/>
          </p:nvGrpSpPr>
          <p:grpSpPr>
            <a:xfrm>
              <a:off x="8680877" y="2751434"/>
              <a:ext cx="232368" cy="973685"/>
              <a:chOff x="6656577" y="3252597"/>
              <a:chExt cx="232368" cy="973685"/>
            </a:xfrm>
          </p:grpSpPr>
          <p:sp>
            <p:nvSpPr>
              <p:cNvPr id="143" name="Google Shape;143;p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324"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31"/>
          <p:cNvGrpSpPr/>
          <p:nvPr/>
        </p:nvGrpSpPr>
        <p:grpSpPr>
          <a:xfrm>
            <a:off x="151608" y="193697"/>
            <a:ext cx="8393630" cy="4799168"/>
            <a:chOff x="151608" y="193697"/>
            <a:chExt cx="8393630"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1"/>
              <p:cNvSpPr/>
              <p:nvPr/>
            </p:nvSpPr>
            <p:spPr>
              <a:xfrm>
                <a:off x="691339" y="-590527"/>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1"/>
              <p:cNvSpPr/>
              <p:nvPr/>
            </p:nvSpPr>
            <p:spPr>
              <a:xfrm>
                <a:off x="753639" y="-528252"/>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31"/>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31"/>
            <p:cNvGrpSpPr/>
            <p:nvPr/>
          </p:nvGrpSpPr>
          <p:grpSpPr>
            <a:xfrm>
              <a:off x="151608" y="1402587"/>
              <a:ext cx="355723" cy="1888212"/>
              <a:chOff x="124471" y="1153724"/>
              <a:chExt cx="355723" cy="1888212"/>
            </a:xfrm>
          </p:grpSpPr>
          <p:sp>
            <p:nvSpPr>
              <p:cNvPr id="1350" name="Google Shape;1350;p3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31"/>
            <p:cNvGrpSpPr/>
            <p:nvPr/>
          </p:nvGrpSpPr>
          <p:grpSpPr>
            <a:xfrm>
              <a:off x="5669774" y="4743018"/>
              <a:ext cx="229482" cy="220255"/>
              <a:chOff x="250712" y="2821681"/>
              <a:chExt cx="229482" cy="220255"/>
            </a:xfrm>
          </p:grpSpPr>
          <p:sp>
            <p:nvSpPr>
              <p:cNvPr id="1356" name="Google Shape;1356;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8" name="Google Shape;1358;p31"/>
          <p:cNvGrpSpPr/>
          <p:nvPr/>
        </p:nvGrpSpPr>
        <p:grpSpPr>
          <a:xfrm>
            <a:off x="8758502" y="3301184"/>
            <a:ext cx="232368" cy="973685"/>
            <a:chOff x="6656577" y="3252597"/>
            <a:chExt cx="232368" cy="973685"/>
          </a:xfrm>
        </p:grpSpPr>
        <p:sp>
          <p:nvSpPr>
            <p:cNvPr id="1359" name="Google Shape;1359;p3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5"/>
          <p:cNvSpPr txBox="1"/>
          <p:nvPr>
            <p:ph type="title"/>
          </p:nvPr>
        </p:nvSpPr>
        <p:spPr>
          <a:xfrm>
            <a:off x="713100" y="1685688"/>
            <a:ext cx="4695000" cy="65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5"/>
          <p:cNvSpPr txBox="1"/>
          <p:nvPr>
            <p:ph idx="1" type="subTitle"/>
          </p:nvPr>
        </p:nvSpPr>
        <p:spPr>
          <a:xfrm>
            <a:off x="713100" y="2343913"/>
            <a:ext cx="4695000" cy="111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58" name="Google Shape;158;p5"/>
          <p:cNvGrpSpPr/>
          <p:nvPr/>
        </p:nvGrpSpPr>
        <p:grpSpPr>
          <a:xfrm>
            <a:off x="3980486" y="-2089103"/>
            <a:ext cx="8043475" cy="8043475"/>
            <a:chOff x="1241175" y="-1300650"/>
            <a:chExt cx="8043475" cy="8043475"/>
          </a:xfrm>
        </p:grpSpPr>
        <p:sp>
          <p:nvSpPr>
            <p:cNvPr id="159" name="Google Shape;159;p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5"/>
          <p:cNvGrpSpPr/>
          <p:nvPr/>
        </p:nvGrpSpPr>
        <p:grpSpPr>
          <a:xfrm>
            <a:off x="551187" y="193699"/>
            <a:ext cx="609540" cy="583574"/>
            <a:chOff x="3105300" y="593625"/>
            <a:chExt cx="256800" cy="245850"/>
          </a:xfrm>
        </p:grpSpPr>
        <p:sp>
          <p:nvSpPr>
            <p:cNvPr id="167" name="Google Shape;167;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5"/>
          <p:cNvGrpSpPr/>
          <p:nvPr/>
        </p:nvGrpSpPr>
        <p:grpSpPr>
          <a:xfrm>
            <a:off x="3657878" y="4442802"/>
            <a:ext cx="631910" cy="457789"/>
            <a:chOff x="855125" y="679497"/>
            <a:chExt cx="254310" cy="184228"/>
          </a:xfrm>
        </p:grpSpPr>
        <p:sp>
          <p:nvSpPr>
            <p:cNvPr id="172" name="Google Shape;172;p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5"/>
          <p:cNvGrpSpPr/>
          <p:nvPr/>
        </p:nvGrpSpPr>
        <p:grpSpPr>
          <a:xfrm>
            <a:off x="8184044" y="317575"/>
            <a:ext cx="498706" cy="477465"/>
            <a:chOff x="3105300" y="593625"/>
            <a:chExt cx="256800" cy="245850"/>
          </a:xfrm>
        </p:grpSpPr>
        <p:sp>
          <p:nvSpPr>
            <p:cNvPr id="176" name="Google Shape;176;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
          <p:cNvGrpSpPr/>
          <p:nvPr/>
        </p:nvGrpSpPr>
        <p:grpSpPr>
          <a:xfrm>
            <a:off x="8353512" y="4107552"/>
            <a:ext cx="456233" cy="335251"/>
            <a:chOff x="8353512" y="4107552"/>
            <a:chExt cx="456233" cy="335251"/>
          </a:xfrm>
        </p:grpSpPr>
        <p:sp>
          <p:nvSpPr>
            <p:cNvPr id="181" name="Google Shape;181;p5"/>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5"/>
          <p:cNvGrpSpPr/>
          <p:nvPr/>
        </p:nvGrpSpPr>
        <p:grpSpPr>
          <a:xfrm>
            <a:off x="8682758" y="1527568"/>
            <a:ext cx="232368" cy="974454"/>
            <a:chOff x="2546733" y="2525280"/>
            <a:chExt cx="232368" cy="974454"/>
          </a:xfrm>
        </p:grpSpPr>
        <p:sp>
          <p:nvSpPr>
            <p:cNvPr id="185" name="Google Shape;185;p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
          <p:cNvGrpSpPr/>
          <p:nvPr/>
        </p:nvGrpSpPr>
        <p:grpSpPr>
          <a:xfrm>
            <a:off x="4713835" y="193704"/>
            <a:ext cx="518269" cy="328105"/>
            <a:chOff x="783960" y="4261704"/>
            <a:chExt cx="518269" cy="328105"/>
          </a:xfrm>
        </p:grpSpPr>
        <p:sp>
          <p:nvSpPr>
            <p:cNvPr id="198" name="Google Shape;198;p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 name="Google Shape;199;p5"/>
            <p:cNvGrpSpPr/>
            <p:nvPr/>
          </p:nvGrpSpPr>
          <p:grpSpPr>
            <a:xfrm>
              <a:off x="783960" y="4261704"/>
              <a:ext cx="518269" cy="328105"/>
              <a:chOff x="783960" y="4261704"/>
              <a:chExt cx="518269" cy="328105"/>
            </a:xfrm>
          </p:grpSpPr>
          <p:sp>
            <p:nvSpPr>
              <p:cNvPr id="200" name="Google Shape;200;p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sp>
        <p:nvSpPr>
          <p:cNvPr id="205" name="Google Shape;205;p6"/>
          <p:cNvSpPr txBox="1"/>
          <p:nvPr>
            <p:ph hasCustomPrompt="1"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8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06" name="Google Shape;206;p6"/>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07" name="Google Shape;207;p6"/>
          <p:cNvGrpSpPr/>
          <p:nvPr/>
        </p:nvGrpSpPr>
        <p:grpSpPr>
          <a:xfrm>
            <a:off x="3963663" y="-2091225"/>
            <a:ext cx="8043475" cy="8043475"/>
            <a:chOff x="1241175" y="-1300650"/>
            <a:chExt cx="8043475" cy="8043475"/>
          </a:xfrm>
        </p:grpSpPr>
        <p:sp>
          <p:nvSpPr>
            <p:cNvPr id="208" name="Google Shape;208;p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6"/>
          <p:cNvGrpSpPr/>
          <p:nvPr/>
        </p:nvGrpSpPr>
        <p:grpSpPr>
          <a:xfrm>
            <a:off x="551187" y="193699"/>
            <a:ext cx="609540" cy="583574"/>
            <a:chOff x="3105300" y="593625"/>
            <a:chExt cx="256800" cy="245850"/>
          </a:xfrm>
        </p:grpSpPr>
        <p:sp>
          <p:nvSpPr>
            <p:cNvPr id="216" name="Google Shape;216;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6"/>
          <p:cNvGrpSpPr/>
          <p:nvPr/>
        </p:nvGrpSpPr>
        <p:grpSpPr>
          <a:xfrm>
            <a:off x="706662" y="4516977"/>
            <a:ext cx="456233" cy="335251"/>
            <a:chOff x="8353512" y="4107552"/>
            <a:chExt cx="456233" cy="335251"/>
          </a:xfrm>
        </p:grpSpPr>
        <p:sp>
          <p:nvSpPr>
            <p:cNvPr id="221" name="Google Shape;221;p6"/>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6"/>
          <p:cNvGrpSpPr/>
          <p:nvPr/>
        </p:nvGrpSpPr>
        <p:grpSpPr>
          <a:xfrm>
            <a:off x="196508" y="2739893"/>
            <a:ext cx="232368" cy="974454"/>
            <a:chOff x="2546733" y="2525280"/>
            <a:chExt cx="232368" cy="974454"/>
          </a:xfrm>
        </p:grpSpPr>
        <p:sp>
          <p:nvSpPr>
            <p:cNvPr id="225" name="Google Shape;225;p6"/>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6"/>
          <p:cNvGrpSpPr/>
          <p:nvPr/>
        </p:nvGrpSpPr>
        <p:grpSpPr>
          <a:xfrm>
            <a:off x="4713835" y="193704"/>
            <a:ext cx="3968915" cy="1092688"/>
            <a:chOff x="4713835" y="193704"/>
            <a:chExt cx="3968915" cy="1092688"/>
          </a:xfrm>
        </p:grpSpPr>
        <p:sp>
          <p:nvSpPr>
            <p:cNvPr id="238" name="Google Shape;238;p6"/>
            <p:cNvSpPr/>
            <p:nvPr/>
          </p:nvSpPr>
          <p:spPr>
            <a:xfrm flipH="1">
              <a:off x="6808929" y="1130852"/>
              <a:ext cx="48874" cy="48874"/>
            </a:xfrm>
            <a:custGeom>
              <a:rect b="b" l="l" r="r" t="t"/>
              <a:pathLst>
                <a:path extrusionOk="0" h="2170" w="217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flipH="1">
              <a:off x="6695483" y="1227023"/>
              <a:ext cx="60135" cy="59369"/>
            </a:xfrm>
            <a:custGeom>
              <a:rect b="b" l="l" r="r" t="t"/>
              <a:pathLst>
                <a:path extrusionOk="0" h="2636" w="267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flipH="1">
              <a:off x="6630889" y="1003150"/>
              <a:ext cx="143513" cy="121734"/>
            </a:xfrm>
            <a:custGeom>
              <a:rect b="b" l="l" r="r" t="t"/>
              <a:pathLst>
                <a:path extrusionOk="0" h="5405" w="6372">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6"/>
            <p:cNvGrpSpPr/>
            <p:nvPr/>
          </p:nvGrpSpPr>
          <p:grpSpPr>
            <a:xfrm>
              <a:off x="8184044" y="317575"/>
              <a:ext cx="498706" cy="477465"/>
              <a:chOff x="3105300" y="593625"/>
              <a:chExt cx="256800" cy="245850"/>
            </a:xfrm>
          </p:grpSpPr>
          <p:sp>
            <p:nvSpPr>
              <p:cNvPr id="242" name="Google Shape;242;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6"/>
            <p:cNvGrpSpPr/>
            <p:nvPr/>
          </p:nvGrpSpPr>
          <p:grpSpPr>
            <a:xfrm>
              <a:off x="4713835" y="193704"/>
              <a:ext cx="518269" cy="328105"/>
              <a:chOff x="783960" y="4261704"/>
              <a:chExt cx="518269" cy="328105"/>
            </a:xfrm>
          </p:grpSpPr>
          <p:sp>
            <p:nvSpPr>
              <p:cNvPr id="247" name="Google Shape;247;p6"/>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p6"/>
              <p:cNvGrpSpPr/>
              <p:nvPr/>
            </p:nvGrpSpPr>
            <p:grpSpPr>
              <a:xfrm>
                <a:off x="783960" y="4261704"/>
                <a:ext cx="518269" cy="328105"/>
                <a:chOff x="783960" y="4261704"/>
                <a:chExt cx="518269" cy="328105"/>
              </a:xfrm>
            </p:grpSpPr>
            <p:sp>
              <p:nvSpPr>
                <p:cNvPr id="249" name="Google Shape;249;p6"/>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53" name="Google Shape;253;p6"/>
          <p:cNvGrpSpPr/>
          <p:nvPr/>
        </p:nvGrpSpPr>
        <p:grpSpPr>
          <a:xfrm>
            <a:off x="2574719" y="4105346"/>
            <a:ext cx="2873150" cy="840725"/>
            <a:chOff x="2574719" y="4105346"/>
            <a:chExt cx="2873150" cy="840725"/>
          </a:xfrm>
        </p:grpSpPr>
        <p:sp>
          <p:nvSpPr>
            <p:cNvPr id="254" name="Google Shape;254;p6"/>
            <p:cNvSpPr/>
            <p:nvPr/>
          </p:nvSpPr>
          <p:spPr>
            <a:xfrm flipH="1">
              <a:off x="3202782" y="4245706"/>
              <a:ext cx="120991" cy="105946"/>
            </a:xfrm>
            <a:custGeom>
              <a:rect b="b" l="l" r="r" t="t"/>
              <a:pathLst>
                <a:path extrusionOk="0" h="4704" w="5372">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flipH="1">
              <a:off x="2770057" y="4105346"/>
              <a:ext cx="101441" cy="88784"/>
            </a:xfrm>
            <a:custGeom>
              <a:rect b="b" l="l" r="r" t="t"/>
              <a:pathLst>
                <a:path extrusionOk="0" h="3942" w="4504">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flipH="1">
              <a:off x="2650598" y="4625774"/>
              <a:ext cx="18806" cy="36622"/>
            </a:xfrm>
            <a:custGeom>
              <a:rect b="b" l="l" r="r" t="t"/>
              <a:pathLst>
                <a:path extrusionOk="0" h="1626" w="835">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
            <p:cNvSpPr/>
            <p:nvPr/>
          </p:nvSpPr>
          <p:spPr>
            <a:xfrm flipH="1">
              <a:off x="2676881" y="4296495"/>
              <a:ext cx="98446" cy="283941"/>
            </a:xfrm>
            <a:custGeom>
              <a:rect b="b" l="l" r="r" t="t"/>
              <a:pathLst>
                <a:path extrusionOk="0" h="12607" w="4371">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
            <p:cNvSpPr/>
            <p:nvPr/>
          </p:nvSpPr>
          <p:spPr>
            <a:xfrm flipH="1">
              <a:off x="2785080" y="4213319"/>
              <a:ext cx="18806" cy="36622"/>
            </a:xfrm>
            <a:custGeom>
              <a:rect b="b" l="l" r="r" t="t"/>
              <a:pathLst>
                <a:path extrusionOk="0" h="1626" w="835">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flipH="1">
              <a:off x="2574719" y="4681314"/>
              <a:ext cx="107455" cy="95540"/>
            </a:xfrm>
            <a:custGeom>
              <a:rect b="b" l="l" r="r" t="t"/>
              <a:pathLst>
                <a:path extrusionOk="0" h="4242" w="4771">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
            <p:cNvSpPr/>
            <p:nvPr/>
          </p:nvSpPr>
          <p:spPr>
            <a:xfrm flipH="1">
              <a:off x="5377981" y="4700959"/>
              <a:ext cx="9775" cy="130000"/>
            </a:xfrm>
            <a:custGeom>
              <a:rect b="b" l="l" r="r" t="t"/>
              <a:pathLst>
                <a:path extrusionOk="0" h="5772" w="434">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
            <p:cNvSpPr/>
            <p:nvPr/>
          </p:nvSpPr>
          <p:spPr>
            <a:xfrm flipH="1">
              <a:off x="5318612" y="4761072"/>
              <a:ext cx="129257" cy="9797"/>
            </a:xfrm>
            <a:custGeom>
              <a:rect b="b" l="l" r="r" t="t"/>
              <a:pathLst>
                <a:path extrusionOk="0" h="435" w="5739">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5231472" y="4848999"/>
              <a:ext cx="95315" cy="97072"/>
            </a:xfrm>
            <a:custGeom>
              <a:rect b="b" l="l" r="r" t="t"/>
              <a:pathLst>
                <a:path extrusionOk="0" h="4310" w="4232">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63" name="Shape 263"/>
        <p:cNvGrpSpPr/>
        <p:nvPr/>
      </p:nvGrpSpPr>
      <p:grpSpPr>
        <a:xfrm>
          <a:off x="0" y="0"/>
          <a:ext cx="0" cy="0"/>
          <a:chOff x="0" y="0"/>
          <a:chExt cx="0" cy="0"/>
        </a:xfrm>
      </p:grpSpPr>
      <p:sp>
        <p:nvSpPr>
          <p:cNvPr id="264" name="Google Shape;264;p7"/>
          <p:cNvSpPr txBox="1"/>
          <p:nvPr>
            <p:ph type="title"/>
          </p:nvPr>
        </p:nvSpPr>
        <p:spPr>
          <a:xfrm>
            <a:off x="4572000" y="1818400"/>
            <a:ext cx="3267900" cy="50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5" name="Google Shape;265;p7"/>
          <p:cNvSpPr txBox="1"/>
          <p:nvPr>
            <p:ph idx="1" type="subTitle"/>
          </p:nvPr>
        </p:nvSpPr>
        <p:spPr>
          <a:xfrm>
            <a:off x="4572000" y="2325775"/>
            <a:ext cx="3267900" cy="10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6" name="Google Shape;266;p7"/>
          <p:cNvGrpSpPr/>
          <p:nvPr/>
        </p:nvGrpSpPr>
        <p:grpSpPr>
          <a:xfrm>
            <a:off x="4846105" y="-5016964"/>
            <a:ext cx="8043475" cy="8043475"/>
            <a:chOff x="1241175" y="-1300650"/>
            <a:chExt cx="8043475" cy="8043475"/>
          </a:xfrm>
        </p:grpSpPr>
        <p:sp>
          <p:nvSpPr>
            <p:cNvPr id="267" name="Google Shape;267;p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7"/>
          <p:cNvGrpSpPr/>
          <p:nvPr/>
        </p:nvGrpSpPr>
        <p:grpSpPr>
          <a:xfrm>
            <a:off x="218646" y="193704"/>
            <a:ext cx="8696480" cy="4783211"/>
            <a:chOff x="218646" y="193704"/>
            <a:chExt cx="8696480" cy="4783211"/>
          </a:xfrm>
        </p:grpSpPr>
        <p:grpSp>
          <p:nvGrpSpPr>
            <p:cNvPr id="275" name="Google Shape;275;p7"/>
            <p:cNvGrpSpPr/>
            <p:nvPr/>
          </p:nvGrpSpPr>
          <p:grpSpPr>
            <a:xfrm>
              <a:off x="4713835" y="193704"/>
              <a:ext cx="518269" cy="328105"/>
              <a:chOff x="783960" y="4261704"/>
              <a:chExt cx="518269" cy="328105"/>
            </a:xfrm>
          </p:grpSpPr>
          <p:sp>
            <p:nvSpPr>
              <p:cNvPr id="276" name="Google Shape;276;p7"/>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7"/>
              <p:cNvGrpSpPr/>
              <p:nvPr/>
            </p:nvGrpSpPr>
            <p:grpSpPr>
              <a:xfrm>
                <a:off x="783960" y="4261704"/>
                <a:ext cx="518269" cy="328105"/>
                <a:chOff x="783960" y="4261704"/>
                <a:chExt cx="518269" cy="328105"/>
              </a:xfrm>
            </p:grpSpPr>
            <p:sp>
              <p:nvSpPr>
                <p:cNvPr id="278" name="Google Shape;278;p7"/>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2" name="Google Shape;282;p7"/>
            <p:cNvGrpSpPr/>
            <p:nvPr/>
          </p:nvGrpSpPr>
          <p:grpSpPr>
            <a:xfrm>
              <a:off x="8682758" y="1527568"/>
              <a:ext cx="232368" cy="974454"/>
              <a:chOff x="2546733" y="2525280"/>
              <a:chExt cx="232368" cy="974454"/>
            </a:xfrm>
          </p:grpSpPr>
          <p:sp>
            <p:nvSpPr>
              <p:cNvPr id="283" name="Google Shape;283;p7"/>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7"/>
            <p:cNvGrpSpPr/>
            <p:nvPr/>
          </p:nvGrpSpPr>
          <p:grpSpPr>
            <a:xfrm>
              <a:off x="7782584" y="4327634"/>
              <a:ext cx="648306" cy="649281"/>
              <a:chOff x="5022684" y="4300597"/>
              <a:chExt cx="648306" cy="649281"/>
            </a:xfrm>
          </p:grpSpPr>
          <p:sp>
            <p:nvSpPr>
              <p:cNvPr id="296" name="Google Shape;296;p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7"/>
            <p:cNvGrpSpPr/>
            <p:nvPr/>
          </p:nvGrpSpPr>
          <p:grpSpPr>
            <a:xfrm>
              <a:off x="713110" y="4532091"/>
              <a:ext cx="365869" cy="328105"/>
              <a:chOff x="7194285" y="1228366"/>
              <a:chExt cx="365869" cy="328105"/>
            </a:xfrm>
          </p:grpSpPr>
          <p:sp>
            <p:nvSpPr>
              <p:cNvPr id="301" name="Google Shape;301;p7"/>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7"/>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7"/>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 name="Google Shape;306;p7"/>
            <p:cNvGrpSpPr/>
            <p:nvPr/>
          </p:nvGrpSpPr>
          <p:grpSpPr>
            <a:xfrm>
              <a:off x="218646" y="488887"/>
              <a:ext cx="355723" cy="1888212"/>
              <a:chOff x="124471" y="1153724"/>
              <a:chExt cx="355723" cy="1888212"/>
            </a:xfrm>
          </p:grpSpPr>
          <p:sp>
            <p:nvSpPr>
              <p:cNvPr id="307" name="Google Shape;307;p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7"/>
            <p:cNvGrpSpPr/>
            <p:nvPr/>
          </p:nvGrpSpPr>
          <p:grpSpPr>
            <a:xfrm>
              <a:off x="3655937" y="4360499"/>
              <a:ext cx="609540" cy="583574"/>
              <a:chOff x="3105300" y="593625"/>
              <a:chExt cx="256800" cy="245850"/>
            </a:xfrm>
          </p:grpSpPr>
          <p:sp>
            <p:nvSpPr>
              <p:cNvPr id="313" name="Google Shape;313;p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17" name="Shape 317"/>
        <p:cNvGrpSpPr/>
        <p:nvPr/>
      </p:nvGrpSpPr>
      <p:grpSpPr>
        <a:xfrm>
          <a:off x="0" y="0"/>
          <a:ext cx="0" cy="0"/>
          <a:chOff x="0" y="0"/>
          <a:chExt cx="0" cy="0"/>
        </a:xfrm>
      </p:grpSpPr>
      <p:sp>
        <p:nvSpPr>
          <p:cNvPr id="318" name="Google Shape;318;p8"/>
          <p:cNvSpPr txBox="1"/>
          <p:nvPr>
            <p:ph type="title"/>
          </p:nvPr>
        </p:nvSpPr>
        <p:spPr>
          <a:xfrm>
            <a:off x="1309777" y="1818400"/>
            <a:ext cx="3267900" cy="50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solidFill>
                  <a:schemeClr val="lt2"/>
                </a:solidFill>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319" name="Google Shape;319;p8"/>
          <p:cNvSpPr txBox="1"/>
          <p:nvPr>
            <p:ph idx="1" type="subTitle"/>
          </p:nvPr>
        </p:nvSpPr>
        <p:spPr>
          <a:xfrm>
            <a:off x="1309777" y="2325775"/>
            <a:ext cx="3267900" cy="101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grpSp>
        <p:nvGrpSpPr>
          <p:cNvPr id="320" name="Google Shape;320;p8"/>
          <p:cNvGrpSpPr/>
          <p:nvPr/>
        </p:nvGrpSpPr>
        <p:grpSpPr>
          <a:xfrm>
            <a:off x="4846105" y="-5016964"/>
            <a:ext cx="8043475" cy="8043475"/>
            <a:chOff x="1241175" y="-1300650"/>
            <a:chExt cx="8043475" cy="8043475"/>
          </a:xfrm>
        </p:grpSpPr>
        <p:sp>
          <p:nvSpPr>
            <p:cNvPr id="321" name="Google Shape;321;p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8"/>
          <p:cNvGrpSpPr/>
          <p:nvPr/>
        </p:nvGrpSpPr>
        <p:grpSpPr>
          <a:xfrm>
            <a:off x="551187" y="193699"/>
            <a:ext cx="609540" cy="583574"/>
            <a:chOff x="3105300" y="593625"/>
            <a:chExt cx="256800" cy="245850"/>
          </a:xfrm>
        </p:grpSpPr>
        <p:sp>
          <p:nvSpPr>
            <p:cNvPr id="329" name="Google Shape;329;p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8"/>
          <p:cNvGrpSpPr/>
          <p:nvPr/>
        </p:nvGrpSpPr>
        <p:grpSpPr>
          <a:xfrm>
            <a:off x="1309778" y="4436302"/>
            <a:ext cx="631910" cy="457789"/>
            <a:chOff x="855125" y="679497"/>
            <a:chExt cx="254310" cy="184228"/>
          </a:xfrm>
        </p:grpSpPr>
        <p:sp>
          <p:nvSpPr>
            <p:cNvPr id="334" name="Google Shape;334;p8"/>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8"/>
          <p:cNvGrpSpPr/>
          <p:nvPr/>
        </p:nvGrpSpPr>
        <p:grpSpPr>
          <a:xfrm>
            <a:off x="2949085" y="475916"/>
            <a:ext cx="365869" cy="328105"/>
            <a:chOff x="7194285" y="1228366"/>
            <a:chExt cx="365869" cy="328105"/>
          </a:xfrm>
        </p:grpSpPr>
        <p:sp>
          <p:nvSpPr>
            <p:cNvPr id="338" name="Google Shape;338;p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8"/>
          <p:cNvSpPr/>
          <p:nvPr/>
        </p:nvSpPr>
        <p:spPr>
          <a:xfrm>
            <a:off x="418330" y="27393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8"/>
          <p:cNvGrpSpPr/>
          <p:nvPr/>
        </p:nvGrpSpPr>
        <p:grpSpPr>
          <a:xfrm>
            <a:off x="8566483" y="404987"/>
            <a:ext cx="355723" cy="1888212"/>
            <a:chOff x="124471" y="1153724"/>
            <a:chExt cx="355723" cy="1888212"/>
          </a:xfrm>
        </p:grpSpPr>
        <p:sp>
          <p:nvSpPr>
            <p:cNvPr id="344" name="Google Shape;344;p8"/>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8"/>
          <p:cNvGrpSpPr/>
          <p:nvPr/>
        </p:nvGrpSpPr>
        <p:grpSpPr>
          <a:xfrm>
            <a:off x="194827" y="3591559"/>
            <a:ext cx="232368" cy="973685"/>
            <a:chOff x="6656577" y="3252597"/>
            <a:chExt cx="232368" cy="973685"/>
          </a:xfrm>
        </p:grpSpPr>
        <p:sp>
          <p:nvSpPr>
            <p:cNvPr id="350" name="Google Shape;350;p8"/>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8"/>
          <p:cNvGrpSpPr/>
          <p:nvPr/>
        </p:nvGrpSpPr>
        <p:grpSpPr>
          <a:xfrm>
            <a:off x="8297559" y="4340559"/>
            <a:ext cx="648306" cy="649281"/>
            <a:chOff x="5022684" y="4300597"/>
            <a:chExt cx="648306" cy="649281"/>
          </a:xfrm>
        </p:grpSpPr>
        <p:sp>
          <p:nvSpPr>
            <p:cNvPr id="363" name="Google Shape;363;p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67" name="Shape 367"/>
        <p:cNvGrpSpPr/>
        <p:nvPr/>
      </p:nvGrpSpPr>
      <p:grpSpPr>
        <a:xfrm>
          <a:off x="0" y="0"/>
          <a:ext cx="0" cy="0"/>
          <a:chOff x="0" y="0"/>
          <a:chExt cx="0" cy="0"/>
        </a:xfrm>
      </p:grpSpPr>
      <p:sp>
        <p:nvSpPr>
          <p:cNvPr id="368" name="Google Shape;368;p9"/>
          <p:cNvSpPr txBox="1"/>
          <p:nvPr>
            <p:ph type="title"/>
          </p:nvPr>
        </p:nvSpPr>
        <p:spPr>
          <a:xfrm>
            <a:off x="7200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9" name="Google Shape;369;p9"/>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0" name="Google Shape;370;p9"/>
          <p:cNvSpPr txBox="1"/>
          <p:nvPr>
            <p:ph idx="1" type="subTitle"/>
          </p:nvPr>
        </p:nvSpPr>
        <p:spPr>
          <a:xfrm>
            <a:off x="7200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1" name="Google Shape;371;p9"/>
          <p:cNvSpPr txBox="1"/>
          <p:nvPr>
            <p:ph idx="3" type="title"/>
          </p:nvPr>
        </p:nvSpPr>
        <p:spPr>
          <a:xfrm>
            <a:off x="353595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2" name="Google Shape;372;p9"/>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3" name="Google Shape;373;p9"/>
          <p:cNvSpPr txBox="1"/>
          <p:nvPr>
            <p:ph idx="5" type="subTitle"/>
          </p:nvPr>
        </p:nvSpPr>
        <p:spPr>
          <a:xfrm>
            <a:off x="353595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4" name="Google Shape;374;p9"/>
          <p:cNvSpPr txBox="1"/>
          <p:nvPr>
            <p:ph idx="6" type="title"/>
          </p:nvPr>
        </p:nvSpPr>
        <p:spPr>
          <a:xfrm>
            <a:off x="6351900" y="1832050"/>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5" name="Google Shape;375;p9"/>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6" name="Google Shape;376;p9"/>
          <p:cNvSpPr txBox="1"/>
          <p:nvPr>
            <p:ph idx="8" type="subTitle"/>
          </p:nvPr>
        </p:nvSpPr>
        <p:spPr>
          <a:xfrm>
            <a:off x="6351900" y="2359748"/>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77" name="Google Shape;377;p9"/>
          <p:cNvSpPr txBox="1"/>
          <p:nvPr>
            <p:ph idx="9" type="title"/>
          </p:nvPr>
        </p:nvSpPr>
        <p:spPr>
          <a:xfrm>
            <a:off x="7200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8" name="Google Shape;378;p9"/>
          <p:cNvSpPr txBox="1"/>
          <p:nvPr>
            <p:ph idx="13" type="title"/>
          </p:nvPr>
        </p:nvSpPr>
        <p:spPr>
          <a:xfrm>
            <a:off x="1309050"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9" name="Google Shape;379;p9"/>
          <p:cNvSpPr txBox="1"/>
          <p:nvPr>
            <p:ph idx="14" type="subTitle"/>
          </p:nvPr>
        </p:nvSpPr>
        <p:spPr>
          <a:xfrm>
            <a:off x="7200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0" name="Google Shape;380;p9"/>
          <p:cNvSpPr txBox="1"/>
          <p:nvPr>
            <p:ph idx="15" type="title"/>
          </p:nvPr>
        </p:nvSpPr>
        <p:spPr>
          <a:xfrm>
            <a:off x="353595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1" name="Google Shape;381;p9"/>
          <p:cNvSpPr txBox="1"/>
          <p:nvPr>
            <p:ph idx="16" type="title"/>
          </p:nvPr>
        </p:nvSpPr>
        <p:spPr>
          <a:xfrm>
            <a:off x="409237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2" name="Google Shape;382;p9"/>
          <p:cNvSpPr txBox="1"/>
          <p:nvPr>
            <p:ph idx="17" type="subTitle"/>
          </p:nvPr>
        </p:nvSpPr>
        <p:spPr>
          <a:xfrm>
            <a:off x="353595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3" name="Google Shape;383;p9"/>
          <p:cNvSpPr txBox="1"/>
          <p:nvPr>
            <p:ph idx="18" type="title"/>
          </p:nvPr>
        </p:nvSpPr>
        <p:spPr>
          <a:xfrm>
            <a:off x="6351900" y="3624304"/>
            <a:ext cx="2072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4" name="Google Shape;384;p9"/>
          <p:cNvSpPr txBox="1"/>
          <p:nvPr>
            <p:ph idx="19" type="title"/>
          </p:nvPr>
        </p:nvSpPr>
        <p:spPr>
          <a:xfrm>
            <a:off x="6908325" y="3232758"/>
            <a:ext cx="894000" cy="35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5" name="Google Shape;385;p9"/>
          <p:cNvSpPr txBox="1"/>
          <p:nvPr>
            <p:ph idx="20" type="subTitle"/>
          </p:nvPr>
        </p:nvSpPr>
        <p:spPr>
          <a:xfrm>
            <a:off x="6351900" y="4152027"/>
            <a:ext cx="20721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86" name="Google Shape;386;p9"/>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solidFill>
                  <a:schemeClr val="accen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87" name="Google Shape;387;p9"/>
          <p:cNvGrpSpPr/>
          <p:nvPr/>
        </p:nvGrpSpPr>
        <p:grpSpPr>
          <a:xfrm>
            <a:off x="4796439" y="-2911087"/>
            <a:ext cx="8043475" cy="8043475"/>
            <a:chOff x="1241175" y="-1300650"/>
            <a:chExt cx="8043475" cy="8043475"/>
          </a:xfrm>
        </p:grpSpPr>
        <p:sp>
          <p:nvSpPr>
            <p:cNvPr id="388" name="Google Shape;388;p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9"/>
          <p:cNvGrpSpPr/>
          <p:nvPr/>
        </p:nvGrpSpPr>
        <p:grpSpPr>
          <a:xfrm>
            <a:off x="194827" y="164749"/>
            <a:ext cx="8680796" cy="4879924"/>
            <a:chOff x="194827" y="164749"/>
            <a:chExt cx="8680796" cy="4879924"/>
          </a:xfrm>
        </p:grpSpPr>
        <p:grpSp>
          <p:nvGrpSpPr>
            <p:cNvPr id="396" name="Google Shape;396;p9"/>
            <p:cNvGrpSpPr/>
            <p:nvPr/>
          </p:nvGrpSpPr>
          <p:grpSpPr>
            <a:xfrm>
              <a:off x="1019937" y="206524"/>
              <a:ext cx="609540" cy="583574"/>
              <a:chOff x="3105300" y="593625"/>
              <a:chExt cx="256800" cy="245850"/>
            </a:xfrm>
          </p:grpSpPr>
          <p:sp>
            <p:nvSpPr>
              <p:cNvPr id="397" name="Google Shape;397;p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9"/>
            <p:cNvGrpSpPr/>
            <p:nvPr/>
          </p:nvGrpSpPr>
          <p:grpSpPr>
            <a:xfrm>
              <a:off x="8057878" y="710652"/>
              <a:ext cx="631910" cy="457789"/>
              <a:chOff x="855125" y="679497"/>
              <a:chExt cx="254310" cy="184228"/>
            </a:xfrm>
          </p:grpSpPr>
          <p:sp>
            <p:nvSpPr>
              <p:cNvPr id="402" name="Google Shape;402;p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9"/>
            <p:cNvGrpSpPr/>
            <p:nvPr/>
          </p:nvGrpSpPr>
          <p:grpSpPr>
            <a:xfrm>
              <a:off x="194835" y="1017604"/>
              <a:ext cx="518269" cy="328105"/>
              <a:chOff x="783960" y="4261704"/>
              <a:chExt cx="518269" cy="328105"/>
            </a:xfrm>
          </p:grpSpPr>
          <p:sp>
            <p:nvSpPr>
              <p:cNvPr id="406" name="Google Shape;406;p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9"/>
              <p:cNvGrpSpPr/>
              <p:nvPr/>
            </p:nvGrpSpPr>
            <p:grpSpPr>
              <a:xfrm>
                <a:off x="783960" y="4261704"/>
                <a:ext cx="518269" cy="328105"/>
                <a:chOff x="783960" y="4261704"/>
                <a:chExt cx="518269" cy="328105"/>
              </a:xfrm>
            </p:grpSpPr>
            <p:sp>
              <p:nvSpPr>
                <p:cNvPr id="408" name="Google Shape;408;p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2" name="Google Shape;412;p9"/>
            <p:cNvGrpSpPr/>
            <p:nvPr/>
          </p:nvGrpSpPr>
          <p:grpSpPr>
            <a:xfrm>
              <a:off x="2976937" y="164749"/>
              <a:ext cx="5898686" cy="4879924"/>
              <a:chOff x="1223999" y="393649"/>
              <a:chExt cx="5898686" cy="4879924"/>
            </a:xfrm>
          </p:grpSpPr>
          <p:sp>
            <p:nvSpPr>
              <p:cNvPr id="413" name="Google Shape;413;p9"/>
              <p:cNvSpPr/>
              <p:nvPr/>
            </p:nvSpPr>
            <p:spPr>
              <a:xfrm>
                <a:off x="5254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9"/>
              <p:cNvSpPr/>
              <p:nvPr/>
            </p:nvSpPr>
            <p:spPr>
              <a:xfrm>
                <a:off x="5155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9"/>
              <p:cNvSpPr/>
              <p:nvPr/>
            </p:nvSpPr>
            <p:spPr>
              <a:xfrm>
                <a:off x="5354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9"/>
              <p:cNvSpPr/>
              <p:nvPr/>
            </p:nvSpPr>
            <p:spPr>
              <a:xfrm>
                <a:off x="7037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9"/>
              <p:cNvSpPr/>
              <p:nvPr/>
            </p:nvSpPr>
            <p:spPr>
              <a:xfrm>
                <a:off x="6914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
              <p:cNvSpPr/>
              <p:nvPr/>
            </p:nvSpPr>
            <p:spPr>
              <a:xfrm>
                <a:off x="1223999" y="50533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
              <p:cNvSpPr/>
              <p:nvPr/>
            </p:nvSpPr>
            <p:spPr>
              <a:xfrm>
                <a:off x="1367762" y="51878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
              <p:cNvSpPr/>
              <p:nvPr/>
            </p:nvSpPr>
            <p:spPr>
              <a:xfrm>
                <a:off x="1341960" y="48736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9"/>
            <p:cNvGrpSpPr/>
            <p:nvPr/>
          </p:nvGrpSpPr>
          <p:grpSpPr>
            <a:xfrm>
              <a:off x="194827" y="3591559"/>
              <a:ext cx="232368" cy="973685"/>
              <a:chOff x="6656577" y="3252597"/>
              <a:chExt cx="232368" cy="973685"/>
            </a:xfrm>
          </p:grpSpPr>
          <p:sp>
            <p:nvSpPr>
              <p:cNvPr id="422" name="Google Shape;422;p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4" name="Shape 434"/>
        <p:cNvGrpSpPr/>
        <p:nvPr/>
      </p:nvGrpSpPr>
      <p:grpSpPr>
        <a:xfrm>
          <a:off x="0" y="0"/>
          <a:ext cx="0" cy="0"/>
          <a:chOff x="0" y="0"/>
          <a:chExt cx="0" cy="0"/>
        </a:xfrm>
      </p:grpSpPr>
      <p:sp>
        <p:nvSpPr>
          <p:cNvPr id="435" name="Google Shape;435;p10"/>
          <p:cNvSpPr txBox="1"/>
          <p:nvPr>
            <p:ph type="title"/>
          </p:nvPr>
        </p:nvSpPr>
        <p:spPr>
          <a:xfrm>
            <a:off x="720475" y="3710100"/>
            <a:ext cx="4166100" cy="42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6" name="Google Shape;436;p10"/>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9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437" name="Google Shape;437;p10"/>
          <p:cNvGrpSpPr/>
          <p:nvPr/>
        </p:nvGrpSpPr>
        <p:grpSpPr>
          <a:xfrm>
            <a:off x="4800605" y="-2897864"/>
            <a:ext cx="8043475" cy="8043475"/>
            <a:chOff x="1241175" y="-1300650"/>
            <a:chExt cx="8043475" cy="8043475"/>
          </a:xfrm>
        </p:grpSpPr>
        <p:sp>
          <p:nvSpPr>
            <p:cNvPr id="438" name="Google Shape;438;p1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10"/>
          <p:cNvGrpSpPr/>
          <p:nvPr/>
        </p:nvGrpSpPr>
        <p:grpSpPr>
          <a:xfrm>
            <a:off x="1740175" y="258921"/>
            <a:ext cx="535664" cy="317725"/>
            <a:chOff x="5182025" y="464396"/>
            <a:chExt cx="535664" cy="317725"/>
          </a:xfrm>
        </p:grpSpPr>
        <p:sp>
          <p:nvSpPr>
            <p:cNvPr id="446" name="Google Shape;446;p10"/>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0"/>
          <p:cNvGrpSpPr/>
          <p:nvPr/>
        </p:nvGrpSpPr>
        <p:grpSpPr>
          <a:xfrm rot="10800000">
            <a:off x="216552" y="304483"/>
            <a:ext cx="232368" cy="973685"/>
            <a:chOff x="6656577" y="3252597"/>
            <a:chExt cx="232368" cy="973685"/>
          </a:xfrm>
        </p:grpSpPr>
        <p:sp>
          <p:nvSpPr>
            <p:cNvPr id="450" name="Google Shape;450;p10"/>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0"/>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0"/>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0"/>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0"/>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0"/>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0"/>
          <p:cNvGrpSpPr/>
          <p:nvPr/>
        </p:nvGrpSpPr>
        <p:grpSpPr>
          <a:xfrm>
            <a:off x="381800" y="4615043"/>
            <a:ext cx="415595" cy="271553"/>
            <a:chOff x="5182025" y="510568"/>
            <a:chExt cx="415595" cy="271553"/>
          </a:xfrm>
        </p:grpSpPr>
        <p:sp>
          <p:nvSpPr>
            <p:cNvPr id="463" name="Google Shape;463;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0"/>
          <p:cNvGrpSpPr/>
          <p:nvPr/>
        </p:nvGrpSpPr>
        <p:grpSpPr>
          <a:xfrm>
            <a:off x="3598396" y="4410499"/>
            <a:ext cx="354818" cy="402748"/>
            <a:chOff x="8117146" y="4166124"/>
            <a:chExt cx="354818" cy="402748"/>
          </a:xfrm>
        </p:grpSpPr>
        <p:sp>
          <p:nvSpPr>
            <p:cNvPr id="466" name="Google Shape;466;p10"/>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0"/>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0"/>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200"/>
              <a:buFont typeface="Orbitron"/>
              <a:buNone/>
              <a:defRPr b="1" i="0" sz="3200" u="none" cap="none" strike="noStrike">
                <a:solidFill>
                  <a:schemeClr val="dk1"/>
                </a:solidFill>
                <a:latin typeface="Orbitron"/>
                <a:ea typeface="Orbitron"/>
                <a:cs typeface="Orbitron"/>
                <a:sym typeface="Orbitron"/>
              </a:defRPr>
            </a:lvl1pPr>
            <a:lvl2pPr lvl="1"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2pPr>
            <a:lvl3pPr lvl="2"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3pPr>
            <a:lvl4pPr lvl="3"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4pPr>
            <a:lvl5pPr lvl="4"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5pPr>
            <a:lvl6pPr lvl="5"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6pPr>
            <a:lvl7pPr lvl="6"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7pPr>
            <a:lvl8pPr lvl="7"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8pPr>
            <a:lvl9pPr lvl="8" marR="0" rtl="0" algn="l">
              <a:lnSpc>
                <a:spcPct val="100000"/>
              </a:lnSpc>
              <a:spcBef>
                <a:spcPts val="0"/>
              </a:spcBef>
              <a:spcAft>
                <a:spcPts val="0"/>
              </a:spcAft>
              <a:buClr>
                <a:schemeClr val="dk1"/>
              </a:buClr>
              <a:buSzPts val="3500"/>
              <a:buFont typeface="Cuprum"/>
              <a:buNone/>
              <a:defRPr b="1" i="0" sz="3500" u="none" cap="none" strike="noStrike">
                <a:solidFill>
                  <a:schemeClr val="dk1"/>
                </a:solidFill>
                <a:latin typeface="Cuprum"/>
                <a:ea typeface="Cuprum"/>
                <a:cs typeface="Cuprum"/>
                <a:sym typeface="Cuprum"/>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1pPr>
            <a:lvl2pPr indent="-317500" lvl="1" marL="914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2pPr>
            <a:lvl3pPr indent="-317500" lvl="2" marL="1371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3pPr>
            <a:lvl4pPr indent="-317500" lvl="3" marL="1828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4pPr>
            <a:lvl5pPr indent="-317500" lvl="4" marL="22860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5pPr>
            <a:lvl6pPr indent="-317500" lvl="5" marL="27432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6pPr>
            <a:lvl7pPr indent="-317500" lvl="6" marL="32004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7pPr>
            <a:lvl8pPr indent="-317500" lvl="7" marL="36576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8pPr>
            <a:lvl9pPr indent="-317500" lvl="8" marL="4114800" marR="0" rtl="0" algn="l">
              <a:lnSpc>
                <a:spcPct val="100000"/>
              </a:lnSpc>
              <a:spcBef>
                <a:spcPts val="0"/>
              </a:spcBef>
              <a:spcAft>
                <a:spcPts val="0"/>
              </a:spcAft>
              <a:buClr>
                <a:schemeClr val="dk1"/>
              </a:buClr>
              <a:buSzPts val="1400"/>
              <a:buFont typeface="Archivo Light"/>
              <a:buChar char="■"/>
              <a:defRPr b="0" i="0" sz="1400" u="none" cap="none" strike="noStrike">
                <a:solidFill>
                  <a:schemeClr val="dk1"/>
                </a:solidFill>
                <a:latin typeface="Archivo Light"/>
                <a:ea typeface="Archivo Light"/>
                <a:cs typeface="Archivo Light"/>
                <a:sym typeface="Archiv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ithub.com/htmw/2024F-Tech-Titans/wik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2"/>
          <p:cNvSpPr txBox="1"/>
          <p:nvPr>
            <p:ph idx="1" type="subTitle"/>
          </p:nvPr>
        </p:nvSpPr>
        <p:spPr>
          <a:xfrm>
            <a:off x="713093" y="3398924"/>
            <a:ext cx="4232700" cy="4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By Team 1 Tech Titans</a:t>
            </a:r>
            <a:endParaRPr/>
          </a:p>
        </p:txBody>
      </p:sp>
      <p:sp>
        <p:nvSpPr>
          <p:cNvPr id="1376" name="Google Shape;1376;p32"/>
          <p:cNvSpPr txBox="1"/>
          <p:nvPr>
            <p:ph type="ctrTitle"/>
          </p:nvPr>
        </p:nvSpPr>
        <p:spPr>
          <a:xfrm>
            <a:off x="713100" y="1166625"/>
            <a:ext cx="4640100" cy="223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5000">
                <a:solidFill>
                  <a:schemeClr val="accent1"/>
                </a:solidFill>
              </a:rPr>
              <a:t>illumination</a:t>
            </a:r>
            <a:r>
              <a:rPr lang="en" sz="3200">
                <a:solidFill>
                  <a:schemeClr val="accent1"/>
                </a:solidFill>
              </a:rPr>
              <a:t> </a:t>
            </a:r>
            <a:endParaRPr sz="2700">
              <a:solidFill>
                <a:schemeClr val="accent1"/>
              </a:solidFill>
            </a:endParaRPr>
          </a:p>
          <a:p>
            <a:pPr indent="0" lvl="0" marL="0" rtl="0" algn="l">
              <a:lnSpc>
                <a:spcPct val="100000"/>
              </a:lnSpc>
              <a:spcBef>
                <a:spcPts val="0"/>
              </a:spcBef>
              <a:spcAft>
                <a:spcPts val="0"/>
              </a:spcAft>
              <a:buSzPts val="5200"/>
              <a:buNone/>
            </a:pPr>
            <a:r>
              <a:rPr lang="en" sz="2700">
                <a:solidFill>
                  <a:schemeClr val="accent1"/>
                </a:solidFill>
              </a:rPr>
              <a:t>Sprint 2</a:t>
            </a:r>
            <a:endParaRPr sz="2700">
              <a:solidFill>
                <a:schemeClr val="accent1"/>
              </a:solidFill>
            </a:endParaRPr>
          </a:p>
        </p:txBody>
      </p:sp>
      <p:grpSp>
        <p:nvGrpSpPr>
          <p:cNvPr id="1377" name="Google Shape;1377;p32"/>
          <p:cNvGrpSpPr/>
          <p:nvPr/>
        </p:nvGrpSpPr>
        <p:grpSpPr>
          <a:xfrm>
            <a:off x="5063927" y="191833"/>
            <a:ext cx="4239293" cy="4929688"/>
            <a:chOff x="5063927" y="191833"/>
            <a:chExt cx="4239293" cy="4929688"/>
          </a:xfrm>
        </p:grpSpPr>
        <p:sp>
          <p:nvSpPr>
            <p:cNvPr id="1378" name="Google Shape;1378;p32"/>
            <p:cNvSpPr/>
            <p:nvPr/>
          </p:nvSpPr>
          <p:spPr>
            <a:xfrm>
              <a:off x="5080530" y="679807"/>
              <a:ext cx="859773" cy="928891"/>
            </a:xfrm>
            <a:custGeom>
              <a:rect b="b" l="l" r="r" t="t"/>
              <a:pathLst>
                <a:path extrusionOk="0" h="33625" w="31123">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2"/>
            <p:cNvSpPr/>
            <p:nvPr/>
          </p:nvSpPr>
          <p:spPr>
            <a:xfrm>
              <a:off x="5124759" y="641103"/>
              <a:ext cx="858861" cy="928891"/>
            </a:xfrm>
            <a:custGeom>
              <a:rect b="b" l="l" r="r" t="t"/>
              <a:pathLst>
                <a:path extrusionOk="0" h="33625" w="3109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2"/>
            <p:cNvSpPr/>
            <p:nvPr/>
          </p:nvSpPr>
          <p:spPr>
            <a:xfrm>
              <a:off x="5195701" y="732322"/>
              <a:ext cx="317964" cy="745516"/>
            </a:xfrm>
            <a:custGeom>
              <a:rect b="b" l="l" r="r" t="t"/>
              <a:pathLst>
                <a:path extrusionOk="0" h="26987" w="1151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2"/>
            <p:cNvSpPr/>
            <p:nvPr/>
          </p:nvSpPr>
          <p:spPr>
            <a:xfrm>
              <a:off x="5586434" y="778401"/>
              <a:ext cx="325312" cy="13840"/>
            </a:xfrm>
            <a:custGeom>
              <a:rect b="b" l="l" r="r" t="t"/>
              <a:pathLst>
                <a:path extrusionOk="0" h="501" w="11776">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2"/>
            <p:cNvSpPr/>
            <p:nvPr/>
          </p:nvSpPr>
          <p:spPr>
            <a:xfrm>
              <a:off x="5586434" y="867797"/>
              <a:ext cx="325312" cy="13840"/>
            </a:xfrm>
            <a:custGeom>
              <a:rect b="b" l="l" r="r" t="t"/>
              <a:pathLst>
                <a:path extrusionOk="0" h="501" w="11776">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2"/>
            <p:cNvSpPr/>
            <p:nvPr/>
          </p:nvSpPr>
          <p:spPr>
            <a:xfrm>
              <a:off x="5586434" y="958104"/>
              <a:ext cx="325312" cy="13840"/>
            </a:xfrm>
            <a:custGeom>
              <a:rect b="b" l="l" r="r" t="t"/>
              <a:pathLst>
                <a:path extrusionOk="0" h="501" w="11776">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2"/>
            <p:cNvSpPr/>
            <p:nvPr/>
          </p:nvSpPr>
          <p:spPr>
            <a:xfrm>
              <a:off x="7383006" y="1647171"/>
              <a:ext cx="773168" cy="911376"/>
            </a:xfrm>
            <a:custGeom>
              <a:rect b="b" l="l" r="r" t="t"/>
              <a:pathLst>
                <a:path extrusionOk="0" h="32991" w="27988">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2"/>
            <p:cNvSpPr/>
            <p:nvPr/>
          </p:nvSpPr>
          <p:spPr>
            <a:xfrm>
              <a:off x="7441074" y="1595567"/>
              <a:ext cx="772229" cy="911376"/>
            </a:xfrm>
            <a:custGeom>
              <a:rect b="b" l="l" r="r" t="t"/>
              <a:pathLst>
                <a:path extrusionOk="0" h="32991" w="27954">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2"/>
            <p:cNvSpPr/>
            <p:nvPr/>
          </p:nvSpPr>
          <p:spPr>
            <a:xfrm>
              <a:off x="7535056" y="1723638"/>
              <a:ext cx="240531" cy="439597"/>
            </a:xfrm>
            <a:custGeom>
              <a:rect b="b" l="l" r="r" t="t"/>
              <a:pathLst>
                <a:path extrusionOk="0" h="15913" w="8707">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2"/>
            <p:cNvSpPr/>
            <p:nvPr/>
          </p:nvSpPr>
          <p:spPr>
            <a:xfrm>
              <a:off x="7878771" y="1723638"/>
              <a:ext cx="240531" cy="439597"/>
            </a:xfrm>
            <a:custGeom>
              <a:rect b="b" l="l" r="r" t="t"/>
              <a:pathLst>
                <a:path extrusionOk="0" h="15913" w="8707">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2"/>
            <p:cNvSpPr/>
            <p:nvPr/>
          </p:nvSpPr>
          <p:spPr>
            <a:xfrm>
              <a:off x="7576522" y="2225866"/>
              <a:ext cx="501311" cy="27680"/>
            </a:xfrm>
            <a:custGeom>
              <a:rect b="b" l="l" r="r" t="t"/>
              <a:pathLst>
                <a:path extrusionOk="0" h="1002" w="18147">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2"/>
            <p:cNvSpPr/>
            <p:nvPr/>
          </p:nvSpPr>
          <p:spPr>
            <a:xfrm>
              <a:off x="7588511" y="2294985"/>
              <a:ext cx="479183" cy="27653"/>
            </a:xfrm>
            <a:custGeom>
              <a:rect b="b" l="l" r="r" t="t"/>
              <a:pathLst>
                <a:path extrusionOk="0" h="1001" w="17346">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2"/>
            <p:cNvSpPr/>
            <p:nvPr/>
          </p:nvSpPr>
          <p:spPr>
            <a:xfrm>
              <a:off x="5290060" y="4839525"/>
              <a:ext cx="3840787" cy="281996"/>
            </a:xfrm>
            <a:custGeom>
              <a:rect b="b" l="l" r="r" t="t"/>
              <a:pathLst>
                <a:path extrusionOk="0" h="10208" w="139033">
                  <a:moveTo>
                    <a:pt x="0" y="0"/>
                  </a:moveTo>
                  <a:lnTo>
                    <a:pt x="0" y="10207"/>
                  </a:lnTo>
                  <a:lnTo>
                    <a:pt x="139033" y="10207"/>
                  </a:lnTo>
                  <a:lnTo>
                    <a:pt x="13903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2"/>
            <p:cNvSpPr/>
            <p:nvPr/>
          </p:nvSpPr>
          <p:spPr>
            <a:xfrm>
              <a:off x="5290060" y="4670873"/>
              <a:ext cx="3840787" cy="168678"/>
            </a:xfrm>
            <a:custGeom>
              <a:rect b="b" l="l" r="r" t="t"/>
              <a:pathLst>
                <a:path extrusionOk="0" h="6106" w="139033">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2"/>
            <p:cNvSpPr/>
            <p:nvPr/>
          </p:nvSpPr>
          <p:spPr>
            <a:xfrm>
              <a:off x="5416870" y="1119353"/>
              <a:ext cx="1178621" cy="893890"/>
            </a:xfrm>
            <a:custGeom>
              <a:rect b="b" l="l" r="r" t="t"/>
              <a:pathLst>
                <a:path extrusionOk="0" h="32358" w="42665">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2"/>
            <p:cNvSpPr/>
            <p:nvPr/>
          </p:nvSpPr>
          <p:spPr>
            <a:xfrm>
              <a:off x="5467562" y="1061312"/>
              <a:ext cx="1178593" cy="893862"/>
            </a:xfrm>
            <a:custGeom>
              <a:rect b="b" l="l" r="r" t="t"/>
              <a:pathLst>
                <a:path extrusionOk="0" h="32357" w="42664">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2"/>
            <p:cNvSpPr/>
            <p:nvPr/>
          </p:nvSpPr>
          <p:spPr>
            <a:xfrm>
              <a:off x="5467562" y="1063135"/>
              <a:ext cx="1177681" cy="129036"/>
            </a:xfrm>
            <a:custGeom>
              <a:rect b="b" l="l" r="r" t="t"/>
              <a:pathLst>
                <a:path extrusionOk="0" h="4671" w="42631">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2"/>
            <p:cNvSpPr/>
            <p:nvPr/>
          </p:nvSpPr>
          <p:spPr>
            <a:xfrm>
              <a:off x="5572594" y="1096313"/>
              <a:ext cx="62709" cy="61769"/>
            </a:xfrm>
            <a:custGeom>
              <a:rect b="b" l="l" r="r" t="t"/>
              <a:pathLst>
                <a:path extrusionOk="0" h="2236" w="227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2"/>
            <p:cNvSpPr/>
            <p:nvPr/>
          </p:nvSpPr>
          <p:spPr>
            <a:xfrm>
              <a:off x="5697019" y="1096313"/>
              <a:ext cx="62681" cy="61769"/>
            </a:xfrm>
            <a:custGeom>
              <a:rect b="b" l="l" r="r" t="t"/>
              <a:pathLst>
                <a:path extrusionOk="0" h="2236" w="2269">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2"/>
            <p:cNvSpPr/>
            <p:nvPr/>
          </p:nvSpPr>
          <p:spPr>
            <a:xfrm>
              <a:off x="5822327" y="1096313"/>
              <a:ext cx="62681" cy="61769"/>
            </a:xfrm>
            <a:custGeom>
              <a:rect b="b" l="l" r="r" t="t"/>
              <a:pathLst>
                <a:path extrusionOk="0" h="2236" w="2269">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2"/>
            <p:cNvSpPr/>
            <p:nvPr/>
          </p:nvSpPr>
          <p:spPr>
            <a:xfrm>
              <a:off x="5879457" y="1236290"/>
              <a:ext cx="353876" cy="330119"/>
            </a:xfrm>
            <a:custGeom>
              <a:rect b="b" l="l" r="r" t="t"/>
              <a:pathLst>
                <a:path extrusionOk="0" h="11950" w="1281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2"/>
            <p:cNvSpPr/>
            <p:nvPr/>
          </p:nvSpPr>
          <p:spPr>
            <a:xfrm>
              <a:off x="5687792" y="1651056"/>
              <a:ext cx="737228" cy="304124"/>
            </a:xfrm>
            <a:custGeom>
              <a:rect b="b" l="l" r="r" t="t"/>
              <a:pathLst>
                <a:path extrusionOk="0" h="11009" w="26687">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2"/>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2"/>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2"/>
            <p:cNvSpPr/>
            <p:nvPr/>
          </p:nvSpPr>
          <p:spPr>
            <a:xfrm>
              <a:off x="7793989" y="1189172"/>
              <a:ext cx="838585" cy="838584"/>
            </a:xfrm>
            <a:custGeom>
              <a:rect b="b" l="l" r="r" t="t"/>
              <a:pathLst>
                <a:path extrusionOk="0" h="30356" w="30356">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2"/>
            <p:cNvSpPr/>
            <p:nvPr/>
          </p:nvSpPr>
          <p:spPr>
            <a:xfrm>
              <a:off x="8498022" y="1526449"/>
              <a:ext cx="967" cy="2790"/>
            </a:xfrm>
            <a:custGeom>
              <a:rect b="b" l="l" r="r" t="t"/>
              <a:pathLst>
                <a:path extrusionOk="0" fill="none" h="101" w="35">
                  <a:moveTo>
                    <a:pt x="34" y="100"/>
                  </a:moveTo>
                  <a:cubicBezTo>
                    <a:pt x="34" y="34"/>
                    <a:pt x="34" y="34"/>
                    <a:pt x="1" y="0"/>
                  </a:cubicBezTo>
                  <a:cubicBezTo>
                    <a:pt x="1" y="34"/>
                    <a:pt x="1" y="34"/>
                    <a:pt x="34" y="100"/>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2"/>
            <p:cNvSpPr/>
            <p:nvPr/>
          </p:nvSpPr>
          <p:spPr>
            <a:xfrm>
              <a:off x="8493408" y="1511697"/>
              <a:ext cx="967" cy="3729"/>
            </a:xfrm>
            <a:custGeom>
              <a:rect b="b" l="l" r="r" t="t"/>
              <a:pathLst>
                <a:path extrusionOk="0" fill="none" h="135" w="35">
                  <a:moveTo>
                    <a:pt x="34" y="134"/>
                  </a:moveTo>
                  <a:cubicBezTo>
                    <a:pt x="34" y="67"/>
                    <a:pt x="1" y="34"/>
                    <a:pt x="1" y="1"/>
                  </a:cubicBezTo>
                  <a:cubicBezTo>
                    <a:pt x="34" y="67"/>
                    <a:pt x="34" y="134"/>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2"/>
            <p:cNvSpPr/>
            <p:nvPr/>
          </p:nvSpPr>
          <p:spPr>
            <a:xfrm>
              <a:off x="8079663" y="1481282"/>
              <a:ext cx="552914" cy="545566"/>
            </a:xfrm>
            <a:custGeom>
              <a:rect b="b" l="l" r="r" t="t"/>
              <a:pathLst>
                <a:path extrusionOk="0" h="19749" w="20015">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2"/>
            <p:cNvSpPr/>
            <p:nvPr/>
          </p:nvSpPr>
          <p:spPr>
            <a:xfrm>
              <a:off x="8488823" y="1498796"/>
              <a:ext cx="939" cy="3729"/>
            </a:xfrm>
            <a:custGeom>
              <a:rect b="b" l="l" r="r" t="t"/>
              <a:pathLst>
                <a:path extrusionOk="0" fill="none" h="135" w="34">
                  <a:moveTo>
                    <a:pt x="34" y="134"/>
                  </a:moveTo>
                  <a:cubicBezTo>
                    <a:pt x="34" y="101"/>
                    <a:pt x="0" y="34"/>
                    <a:pt x="0" y="1"/>
                  </a:cubicBezTo>
                  <a:cubicBezTo>
                    <a:pt x="0" y="34"/>
                    <a:pt x="34" y="101"/>
                    <a:pt x="34" y="134"/>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2"/>
            <p:cNvSpPr/>
            <p:nvPr/>
          </p:nvSpPr>
          <p:spPr>
            <a:xfrm>
              <a:off x="8507249" y="1570677"/>
              <a:ext cx="28" cy="28"/>
            </a:xfrm>
            <a:custGeom>
              <a:rect b="b" l="l" r="r" t="t"/>
              <a:pathLst>
                <a:path extrusionOk="0" fill="none" h="1" w="1">
                  <a:moveTo>
                    <a:pt x="0" y="0"/>
                  </a:moveTo>
                  <a:lnTo>
                    <a:pt x="0" y="0"/>
                  </a:ln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2"/>
            <p:cNvSpPr/>
            <p:nvPr/>
          </p:nvSpPr>
          <p:spPr>
            <a:xfrm>
              <a:off x="8501724" y="1541201"/>
              <a:ext cx="939" cy="1851"/>
            </a:xfrm>
            <a:custGeom>
              <a:rect b="b" l="l" r="r" t="t"/>
              <a:pathLst>
                <a:path extrusionOk="0" fill="none" h="67" w="34">
                  <a:moveTo>
                    <a:pt x="34" y="67"/>
                  </a:moveTo>
                  <a:lnTo>
                    <a:pt x="34" y="0"/>
                  </a:lnTo>
                  <a:cubicBezTo>
                    <a:pt x="0" y="0"/>
                    <a:pt x="0" y="0"/>
                    <a:pt x="34"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2"/>
            <p:cNvSpPr/>
            <p:nvPr/>
          </p:nvSpPr>
          <p:spPr>
            <a:xfrm>
              <a:off x="8505398" y="1555014"/>
              <a:ext cx="28" cy="1878"/>
            </a:xfrm>
            <a:custGeom>
              <a:rect b="b" l="l" r="r" t="t"/>
              <a:pathLst>
                <a:path extrusionOk="0" fill="none" h="68" w="1">
                  <a:moveTo>
                    <a:pt x="1" y="67"/>
                  </a:moveTo>
                  <a:cubicBezTo>
                    <a:pt x="1" y="67"/>
                    <a:pt x="1" y="0"/>
                    <a:pt x="1" y="67"/>
                  </a:cubicBezTo>
                  <a:cubicBezTo>
                    <a:pt x="1" y="0"/>
                    <a:pt x="1" y="67"/>
                    <a:pt x="1" y="67"/>
                  </a:cubicBez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2"/>
            <p:cNvSpPr/>
            <p:nvPr/>
          </p:nvSpPr>
          <p:spPr>
            <a:xfrm>
              <a:off x="8234476" y="1189172"/>
              <a:ext cx="394430" cy="411005"/>
            </a:xfrm>
            <a:custGeom>
              <a:rect b="b" l="l" r="r" t="t"/>
              <a:pathLst>
                <a:path extrusionOk="0" h="14878" w="14278">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2"/>
            <p:cNvSpPr/>
            <p:nvPr/>
          </p:nvSpPr>
          <p:spPr>
            <a:xfrm>
              <a:off x="7844681" y="1189172"/>
              <a:ext cx="389816" cy="310560"/>
            </a:xfrm>
            <a:custGeom>
              <a:rect b="b" l="l" r="r" t="t"/>
              <a:pathLst>
                <a:path extrusionOk="0" h="11242" w="14111">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2"/>
            <p:cNvSpPr/>
            <p:nvPr/>
          </p:nvSpPr>
          <p:spPr>
            <a:xfrm>
              <a:off x="6003725" y="3195561"/>
              <a:ext cx="190778" cy="174535"/>
            </a:xfrm>
            <a:custGeom>
              <a:rect b="b" l="l" r="r" t="t"/>
              <a:pathLst>
                <a:path extrusionOk="0" h="6318" w="6906">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2"/>
            <p:cNvSpPr/>
            <p:nvPr/>
          </p:nvSpPr>
          <p:spPr>
            <a:xfrm>
              <a:off x="5732959" y="1652023"/>
              <a:ext cx="139147" cy="126771"/>
            </a:xfrm>
            <a:custGeom>
              <a:rect b="b" l="l" r="r" t="t"/>
              <a:pathLst>
                <a:path extrusionOk="0" h="4589" w="5037">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2"/>
            <p:cNvSpPr/>
            <p:nvPr/>
          </p:nvSpPr>
          <p:spPr>
            <a:xfrm>
              <a:off x="5210453" y="1212394"/>
              <a:ext cx="46106" cy="39697"/>
            </a:xfrm>
            <a:custGeom>
              <a:rect b="b" l="l" r="r" t="t"/>
              <a:pathLst>
                <a:path extrusionOk="0" h="1437" w="1669">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2"/>
            <p:cNvSpPr/>
            <p:nvPr/>
          </p:nvSpPr>
          <p:spPr>
            <a:xfrm>
              <a:off x="5304434" y="1291845"/>
              <a:ext cx="331776" cy="282769"/>
            </a:xfrm>
            <a:custGeom>
              <a:rect b="b" l="l" r="r" t="t"/>
              <a:pathLst>
                <a:path extrusionOk="0" h="10236" w="1201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2"/>
            <p:cNvSpPr/>
            <p:nvPr/>
          </p:nvSpPr>
          <p:spPr>
            <a:xfrm>
              <a:off x="5683178" y="1615558"/>
              <a:ext cx="46106" cy="39227"/>
            </a:xfrm>
            <a:custGeom>
              <a:rect b="b" l="l" r="r" t="t"/>
              <a:pathLst>
                <a:path extrusionOk="0" h="1420" w="1669">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2"/>
            <p:cNvSpPr/>
            <p:nvPr/>
          </p:nvSpPr>
          <p:spPr>
            <a:xfrm>
              <a:off x="5063927" y="1075290"/>
              <a:ext cx="149313" cy="136689"/>
            </a:xfrm>
            <a:custGeom>
              <a:rect b="b" l="l" r="r" t="t"/>
              <a:pathLst>
                <a:path extrusionOk="0" h="4948" w="5405">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2"/>
            <p:cNvSpPr/>
            <p:nvPr/>
          </p:nvSpPr>
          <p:spPr>
            <a:xfrm>
              <a:off x="5142273" y="191833"/>
              <a:ext cx="371390" cy="345672"/>
            </a:xfrm>
            <a:custGeom>
              <a:rect b="b" l="l" r="r" t="t"/>
              <a:pathLst>
                <a:path extrusionOk="0" h="12513" w="13444">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2"/>
            <p:cNvSpPr/>
            <p:nvPr/>
          </p:nvSpPr>
          <p:spPr>
            <a:xfrm>
              <a:off x="5187413" y="223658"/>
              <a:ext cx="281996" cy="281996"/>
            </a:xfrm>
            <a:custGeom>
              <a:rect b="b" l="l" r="r" t="t"/>
              <a:pathLst>
                <a:path extrusionOk="0" h="10208" w="10208">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2"/>
            <p:cNvSpPr/>
            <p:nvPr/>
          </p:nvSpPr>
          <p:spPr>
            <a:xfrm>
              <a:off x="5268521" y="262361"/>
              <a:ext cx="124423" cy="207353"/>
            </a:xfrm>
            <a:custGeom>
              <a:rect b="b" l="l" r="r" t="t"/>
              <a:pathLst>
                <a:path extrusionOk="0" h="7506" w="4504">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2"/>
            <p:cNvSpPr/>
            <p:nvPr/>
          </p:nvSpPr>
          <p:spPr>
            <a:xfrm>
              <a:off x="8027147" y="568072"/>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2"/>
            <p:cNvSpPr/>
            <p:nvPr/>
          </p:nvSpPr>
          <p:spPr>
            <a:xfrm>
              <a:off x="8018859" y="559785"/>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2"/>
            <p:cNvSpPr/>
            <p:nvPr/>
          </p:nvSpPr>
          <p:spPr>
            <a:xfrm>
              <a:off x="7860345" y="738548"/>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2"/>
            <p:cNvSpPr/>
            <p:nvPr/>
          </p:nvSpPr>
          <p:spPr>
            <a:xfrm>
              <a:off x="7838245" y="496191"/>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2"/>
            <p:cNvSpPr/>
            <p:nvPr/>
          </p:nvSpPr>
          <p:spPr>
            <a:xfrm>
              <a:off x="7738710" y="594814"/>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2"/>
            <p:cNvSpPr/>
            <p:nvPr/>
          </p:nvSpPr>
          <p:spPr>
            <a:xfrm>
              <a:off x="8411416" y="707221"/>
              <a:ext cx="548301" cy="548329"/>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2"/>
            <p:cNvSpPr/>
            <p:nvPr/>
          </p:nvSpPr>
          <p:spPr>
            <a:xfrm>
              <a:off x="6626245" y="1986551"/>
              <a:ext cx="84809" cy="85720"/>
            </a:xfrm>
            <a:custGeom>
              <a:rect b="b" l="l" r="r" t="t"/>
              <a:pathLst>
                <a:path extrusionOk="0" h="3103" w="307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8" name="Google Shape;1428;p32"/>
            <p:cNvGrpSpPr/>
            <p:nvPr/>
          </p:nvGrpSpPr>
          <p:grpSpPr>
            <a:xfrm>
              <a:off x="5705149" y="939549"/>
              <a:ext cx="1524703" cy="2219324"/>
              <a:chOff x="5705149" y="939549"/>
              <a:chExt cx="1524703" cy="2219324"/>
            </a:xfrm>
          </p:grpSpPr>
          <p:sp>
            <p:nvSpPr>
              <p:cNvPr id="1429" name="Google Shape;1429;p3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2"/>
              <p:cNvSpPr/>
              <p:nvPr/>
            </p:nvSpPr>
            <p:spPr>
              <a:xfrm>
                <a:off x="6875951" y="20630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2"/>
              <p:cNvSpPr/>
              <p:nvPr/>
            </p:nvSpPr>
            <p:spPr>
              <a:xfrm>
                <a:off x="6752493" y="1717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2"/>
              <p:cNvSpPr/>
              <p:nvPr/>
            </p:nvSpPr>
            <p:spPr>
              <a:xfrm>
                <a:off x="5705149" y="29386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2"/>
              <p:cNvSpPr/>
              <p:nvPr/>
            </p:nvSpPr>
            <p:spPr>
              <a:xfrm>
                <a:off x="5848912" y="30731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2"/>
              <p:cNvSpPr/>
              <p:nvPr/>
            </p:nvSpPr>
            <p:spPr>
              <a:xfrm>
                <a:off x="5823110" y="27589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32"/>
            <p:cNvSpPr/>
            <p:nvPr/>
          </p:nvSpPr>
          <p:spPr>
            <a:xfrm>
              <a:off x="5553256" y="291837"/>
              <a:ext cx="448796" cy="449735"/>
            </a:xfrm>
            <a:custGeom>
              <a:rect b="b" l="l" r="r" t="t"/>
              <a:pathLst>
                <a:path extrusionOk="0" h="16280" w="16246">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2"/>
            <p:cNvSpPr/>
            <p:nvPr/>
          </p:nvSpPr>
          <p:spPr>
            <a:xfrm>
              <a:off x="5595633" y="334242"/>
              <a:ext cx="364015" cy="364926"/>
            </a:xfrm>
            <a:custGeom>
              <a:rect b="b" l="l" r="r" t="t"/>
              <a:pathLst>
                <a:path extrusionOk="0" h="13210" w="13177">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2"/>
            <p:cNvSpPr/>
            <p:nvPr/>
          </p:nvSpPr>
          <p:spPr>
            <a:xfrm>
              <a:off x="5668454" y="364657"/>
              <a:ext cx="220254" cy="304096"/>
            </a:xfrm>
            <a:custGeom>
              <a:rect b="b" l="l" r="r" t="t"/>
              <a:pathLst>
                <a:path extrusionOk="0" h="11008" w="7973">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2"/>
            <p:cNvSpPr/>
            <p:nvPr/>
          </p:nvSpPr>
          <p:spPr>
            <a:xfrm>
              <a:off x="8084064" y="4689299"/>
              <a:ext cx="380590" cy="108787"/>
            </a:xfrm>
            <a:custGeom>
              <a:rect b="b" l="l" r="r" t="t"/>
              <a:pathLst>
                <a:path extrusionOk="0" h="3938" w="13777">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2"/>
            <p:cNvSpPr/>
            <p:nvPr/>
          </p:nvSpPr>
          <p:spPr>
            <a:xfrm>
              <a:off x="8098789" y="4413792"/>
              <a:ext cx="350202" cy="122572"/>
            </a:xfrm>
            <a:custGeom>
              <a:rect b="b" l="l" r="r" t="t"/>
              <a:pathLst>
                <a:path extrusionOk="0" h="4437" w="12677">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2"/>
            <p:cNvSpPr/>
            <p:nvPr/>
          </p:nvSpPr>
          <p:spPr>
            <a:xfrm>
              <a:off x="8102490" y="4486585"/>
              <a:ext cx="340975" cy="262658"/>
            </a:xfrm>
            <a:custGeom>
              <a:rect b="b" l="l" r="r" t="t"/>
              <a:pathLst>
                <a:path extrusionOk="0" h="9508" w="12343">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2"/>
            <p:cNvSpPr/>
            <p:nvPr/>
          </p:nvSpPr>
          <p:spPr>
            <a:xfrm>
              <a:off x="8140254" y="4444014"/>
              <a:ext cx="265421" cy="92350"/>
            </a:xfrm>
            <a:custGeom>
              <a:rect b="b" l="l" r="r" t="t"/>
              <a:pathLst>
                <a:path extrusionOk="0" h="3343" w="9608">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2"/>
            <p:cNvSpPr/>
            <p:nvPr/>
          </p:nvSpPr>
          <p:spPr>
            <a:xfrm>
              <a:off x="8082213" y="4208287"/>
              <a:ext cx="338213" cy="302273"/>
            </a:xfrm>
            <a:custGeom>
              <a:rect b="b" l="l" r="r" t="t"/>
              <a:pathLst>
                <a:path extrusionOk="0" h="10942" w="12243">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2"/>
            <p:cNvSpPr/>
            <p:nvPr/>
          </p:nvSpPr>
          <p:spPr>
            <a:xfrm>
              <a:off x="8101551" y="4486585"/>
              <a:ext cx="207381" cy="262658"/>
            </a:xfrm>
            <a:custGeom>
              <a:rect b="b" l="l" r="r" t="t"/>
              <a:pathLst>
                <a:path extrusionOk="0" h="9508" w="7507">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2"/>
            <p:cNvSpPr/>
            <p:nvPr/>
          </p:nvSpPr>
          <p:spPr>
            <a:xfrm>
              <a:off x="8462781" y="4195386"/>
              <a:ext cx="511477" cy="176966"/>
            </a:xfrm>
            <a:custGeom>
              <a:rect b="b" l="l" r="r" t="t"/>
              <a:pathLst>
                <a:path extrusionOk="0" h="6406" w="18515">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2"/>
            <p:cNvSpPr/>
            <p:nvPr/>
          </p:nvSpPr>
          <p:spPr>
            <a:xfrm>
              <a:off x="8166996" y="3638019"/>
              <a:ext cx="600844" cy="686398"/>
            </a:xfrm>
            <a:custGeom>
              <a:rect b="b" l="l" r="r" t="t"/>
              <a:pathLst>
                <a:path extrusionOk="0" h="24847" w="2175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2"/>
            <p:cNvSpPr/>
            <p:nvPr/>
          </p:nvSpPr>
          <p:spPr>
            <a:xfrm>
              <a:off x="8178958" y="3658157"/>
              <a:ext cx="576893" cy="662558"/>
            </a:xfrm>
            <a:custGeom>
              <a:rect b="b" l="l" r="r" t="t"/>
              <a:pathLst>
                <a:path extrusionOk="0" h="23984" w="20883">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2"/>
            <p:cNvSpPr/>
            <p:nvPr/>
          </p:nvSpPr>
          <p:spPr>
            <a:xfrm>
              <a:off x="8207550" y="3688545"/>
              <a:ext cx="231304" cy="187850"/>
            </a:xfrm>
            <a:custGeom>
              <a:rect b="b" l="l" r="r" t="t"/>
              <a:pathLst>
                <a:path extrusionOk="0" h="6800" w="8373">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2"/>
            <p:cNvSpPr/>
            <p:nvPr/>
          </p:nvSpPr>
          <p:spPr>
            <a:xfrm>
              <a:off x="8225976" y="3785317"/>
              <a:ext cx="407331" cy="317936"/>
            </a:xfrm>
            <a:custGeom>
              <a:rect b="b" l="l" r="r" t="t"/>
              <a:pathLst>
                <a:path extrusionOk="0" h="11509" w="14745">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2"/>
            <p:cNvSpPr/>
            <p:nvPr/>
          </p:nvSpPr>
          <p:spPr>
            <a:xfrm>
              <a:off x="8422254" y="3976069"/>
              <a:ext cx="307798" cy="246056"/>
            </a:xfrm>
            <a:custGeom>
              <a:rect b="b" l="l" r="r" t="t"/>
              <a:pathLst>
                <a:path extrusionOk="0" h="8907" w="11142">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2"/>
            <p:cNvSpPr/>
            <p:nvPr/>
          </p:nvSpPr>
          <p:spPr>
            <a:xfrm>
              <a:off x="8582592" y="3372595"/>
              <a:ext cx="489349" cy="897453"/>
            </a:xfrm>
            <a:custGeom>
              <a:rect b="b" l="l" r="r" t="t"/>
              <a:pathLst>
                <a:path extrusionOk="0" h="32487" w="17714">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2"/>
            <p:cNvSpPr/>
            <p:nvPr/>
          </p:nvSpPr>
          <p:spPr>
            <a:xfrm>
              <a:off x="8726355" y="3371573"/>
              <a:ext cx="176938" cy="896625"/>
            </a:xfrm>
            <a:custGeom>
              <a:rect b="b" l="l" r="r" t="t"/>
              <a:pathLst>
                <a:path extrusionOk="0" h="32457" w="6405">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2"/>
            <p:cNvSpPr/>
            <p:nvPr/>
          </p:nvSpPr>
          <p:spPr>
            <a:xfrm>
              <a:off x="8728178" y="3446216"/>
              <a:ext cx="261747" cy="282908"/>
            </a:xfrm>
            <a:custGeom>
              <a:rect b="b" l="l" r="r" t="t"/>
              <a:pathLst>
                <a:path extrusionOk="0" h="10241" w="9475">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2"/>
            <p:cNvSpPr/>
            <p:nvPr/>
          </p:nvSpPr>
          <p:spPr>
            <a:xfrm>
              <a:off x="8704227" y="3616692"/>
              <a:ext cx="269095" cy="319787"/>
            </a:xfrm>
            <a:custGeom>
              <a:rect b="b" l="l" r="r" t="t"/>
              <a:pathLst>
                <a:path extrusionOk="0" h="11576" w="9741">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2"/>
            <p:cNvSpPr/>
            <p:nvPr/>
          </p:nvSpPr>
          <p:spPr>
            <a:xfrm>
              <a:off x="8633285" y="3767802"/>
              <a:ext cx="419292" cy="321638"/>
            </a:xfrm>
            <a:custGeom>
              <a:rect b="b" l="l" r="r" t="t"/>
              <a:pathLst>
                <a:path extrusionOk="0" h="11643" w="15178">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2"/>
            <p:cNvSpPr/>
            <p:nvPr/>
          </p:nvSpPr>
          <p:spPr>
            <a:xfrm>
              <a:off x="8755831" y="3820594"/>
              <a:ext cx="547389" cy="473410"/>
            </a:xfrm>
            <a:custGeom>
              <a:rect b="b" l="l" r="r" t="t"/>
              <a:pathLst>
                <a:path extrusionOk="0" h="17137" w="19815">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2"/>
            <p:cNvSpPr/>
            <p:nvPr/>
          </p:nvSpPr>
          <p:spPr>
            <a:xfrm>
              <a:off x="9046119" y="3839683"/>
              <a:ext cx="206442" cy="185281"/>
            </a:xfrm>
            <a:custGeom>
              <a:rect b="b" l="l" r="r" t="t"/>
              <a:pathLst>
                <a:path extrusionOk="0" h="6707" w="7473">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2"/>
            <p:cNvSpPr/>
            <p:nvPr/>
          </p:nvSpPr>
          <p:spPr>
            <a:xfrm>
              <a:off x="8756743" y="3832307"/>
              <a:ext cx="544627" cy="461697"/>
            </a:xfrm>
            <a:custGeom>
              <a:rect b="b" l="l" r="r" t="t"/>
              <a:pathLst>
                <a:path extrusionOk="0" h="16713" w="19715">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2"/>
            <p:cNvSpPr/>
            <p:nvPr/>
          </p:nvSpPr>
          <p:spPr>
            <a:xfrm>
              <a:off x="8881167" y="3899575"/>
              <a:ext cx="216580" cy="274040"/>
            </a:xfrm>
            <a:custGeom>
              <a:rect b="b" l="l" r="r" t="t"/>
              <a:pathLst>
                <a:path extrusionOk="0" h="9920" w="784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2"/>
            <p:cNvSpPr/>
            <p:nvPr/>
          </p:nvSpPr>
          <p:spPr>
            <a:xfrm>
              <a:off x="8524524" y="4239449"/>
              <a:ext cx="387054" cy="134727"/>
            </a:xfrm>
            <a:custGeom>
              <a:rect b="b" l="l" r="r" t="t"/>
              <a:pathLst>
                <a:path extrusionOk="0" h="4877" w="14011">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2"/>
            <p:cNvSpPr/>
            <p:nvPr/>
          </p:nvSpPr>
          <p:spPr>
            <a:xfrm>
              <a:off x="8445294" y="3492102"/>
              <a:ext cx="299510" cy="803749"/>
            </a:xfrm>
            <a:custGeom>
              <a:rect b="b" l="l" r="r" t="t"/>
              <a:pathLst>
                <a:path extrusionOk="0" h="29095" w="10842">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2"/>
            <p:cNvSpPr/>
            <p:nvPr/>
          </p:nvSpPr>
          <p:spPr>
            <a:xfrm>
              <a:off x="8389076" y="3446990"/>
              <a:ext cx="175115" cy="335589"/>
            </a:xfrm>
            <a:custGeom>
              <a:rect b="b" l="l" r="r" t="t"/>
              <a:pathLst>
                <a:path extrusionOk="0" h="12148" w="6339">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2"/>
            <p:cNvSpPr/>
            <p:nvPr/>
          </p:nvSpPr>
          <p:spPr>
            <a:xfrm>
              <a:off x="8356810" y="3780648"/>
              <a:ext cx="241470" cy="160418"/>
            </a:xfrm>
            <a:custGeom>
              <a:rect b="b" l="l" r="r" t="t"/>
              <a:pathLst>
                <a:path extrusionOk="0" h="5807" w="8741">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2"/>
            <p:cNvSpPr/>
            <p:nvPr/>
          </p:nvSpPr>
          <p:spPr>
            <a:xfrm>
              <a:off x="8598256" y="3613736"/>
              <a:ext cx="101384" cy="341169"/>
            </a:xfrm>
            <a:custGeom>
              <a:rect b="b" l="l" r="r" t="t"/>
              <a:pathLst>
                <a:path extrusionOk="0" h="12350" w="367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2"/>
            <p:cNvSpPr/>
            <p:nvPr/>
          </p:nvSpPr>
          <p:spPr>
            <a:xfrm>
              <a:off x="8386314" y="3985987"/>
              <a:ext cx="299510" cy="185474"/>
            </a:xfrm>
            <a:custGeom>
              <a:rect b="b" l="l" r="r" t="t"/>
              <a:pathLst>
                <a:path extrusionOk="0" h="6714" w="10842">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2"/>
            <p:cNvSpPr/>
            <p:nvPr/>
          </p:nvSpPr>
          <p:spPr>
            <a:xfrm>
              <a:off x="8682099" y="3869988"/>
              <a:ext cx="111550" cy="293157"/>
            </a:xfrm>
            <a:custGeom>
              <a:rect b="b" l="l" r="r" t="t"/>
              <a:pathLst>
                <a:path extrusionOk="0" h="10612" w="4038">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2"/>
            <p:cNvSpPr/>
            <p:nvPr/>
          </p:nvSpPr>
          <p:spPr>
            <a:xfrm>
              <a:off x="8521761" y="4647833"/>
              <a:ext cx="380617" cy="108760"/>
            </a:xfrm>
            <a:custGeom>
              <a:rect b="b" l="l" r="r" t="t"/>
              <a:pathLst>
                <a:path extrusionOk="0" h="3937" w="13778">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2"/>
            <p:cNvSpPr/>
            <p:nvPr/>
          </p:nvSpPr>
          <p:spPr>
            <a:xfrm>
              <a:off x="8469245" y="4301357"/>
              <a:ext cx="499488" cy="383380"/>
            </a:xfrm>
            <a:custGeom>
              <a:rect b="b" l="l" r="r" t="t"/>
              <a:pathLst>
                <a:path extrusionOk="0" h="13878" w="18081">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2"/>
            <p:cNvSpPr/>
            <p:nvPr/>
          </p:nvSpPr>
          <p:spPr>
            <a:xfrm>
              <a:off x="8469245" y="4299506"/>
              <a:ext cx="314262" cy="384291"/>
            </a:xfrm>
            <a:custGeom>
              <a:rect b="b" l="l" r="r" t="t"/>
              <a:pathLst>
                <a:path extrusionOk="0" h="13911" w="11376">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2"/>
            <p:cNvSpPr/>
            <p:nvPr/>
          </p:nvSpPr>
          <p:spPr>
            <a:xfrm>
              <a:off x="6922969" y="4195386"/>
              <a:ext cx="786042" cy="126274"/>
            </a:xfrm>
            <a:custGeom>
              <a:rect b="b" l="l" r="r" t="t"/>
              <a:pathLst>
                <a:path extrusionOk="0" h="4571" w="28454">
                  <a:moveTo>
                    <a:pt x="0" y="0"/>
                  </a:moveTo>
                  <a:lnTo>
                    <a:pt x="0" y="4570"/>
                  </a:lnTo>
                  <a:lnTo>
                    <a:pt x="28454" y="4570"/>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2"/>
            <p:cNvSpPr/>
            <p:nvPr/>
          </p:nvSpPr>
          <p:spPr>
            <a:xfrm>
              <a:off x="6922969" y="4195386"/>
              <a:ext cx="786042" cy="65444"/>
            </a:xfrm>
            <a:custGeom>
              <a:rect b="b" l="l" r="r" t="t"/>
              <a:pathLst>
                <a:path extrusionOk="0" h="2369" w="28454">
                  <a:moveTo>
                    <a:pt x="0" y="0"/>
                  </a:moveTo>
                  <a:lnTo>
                    <a:pt x="0" y="2369"/>
                  </a:lnTo>
                  <a:lnTo>
                    <a:pt x="28454" y="2369"/>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2"/>
            <p:cNvSpPr/>
            <p:nvPr/>
          </p:nvSpPr>
          <p:spPr>
            <a:xfrm>
              <a:off x="6700889" y="4283843"/>
              <a:ext cx="1159255" cy="387054"/>
            </a:xfrm>
            <a:custGeom>
              <a:rect b="b" l="l" r="r" t="t"/>
              <a:pathLst>
                <a:path extrusionOk="0" h="14011" w="41964">
                  <a:moveTo>
                    <a:pt x="8073" y="1"/>
                  </a:moveTo>
                  <a:lnTo>
                    <a:pt x="0" y="14011"/>
                  </a:lnTo>
                  <a:lnTo>
                    <a:pt x="41897" y="14011"/>
                  </a:lnTo>
                  <a:cubicBezTo>
                    <a:pt x="41897" y="14011"/>
                    <a:pt x="41963" y="6672"/>
                    <a:pt x="364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2"/>
            <p:cNvSpPr/>
            <p:nvPr/>
          </p:nvSpPr>
          <p:spPr>
            <a:xfrm>
              <a:off x="6147966" y="3768741"/>
              <a:ext cx="729853" cy="825684"/>
            </a:xfrm>
            <a:custGeom>
              <a:rect b="b" l="l" r="r" t="t"/>
              <a:pathLst>
                <a:path extrusionOk="0" h="29889" w="26420">
                  <a:moveTo>
                    <a:pt x="16279" y="0"/>
                  </a:moveTo>
                  <a:lnTo>
                    <a:pt x="1" y="22550"/>
                  </a:lnTo>
                  <a:lnTo>
                    <a:pt x="10141" y="29888"/>
                  </a:lnTo>
                  <a:lnTo>
                    <a:pt x="26420" y="7339"/>
                  </a:lnTo>
                  <a:lnTo>
                    <a:pt x="16279"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2"/>
            <p:cNvSpPr/>
            <p:nvPr/>
          </p:nvSpPr>
          <p:spPr>
            <a:xfrm>
              <a:off x="6479720" y="3773327"/>
              <a:ext cx="396253" cy="321638"/>
            </a:xfrm>
            <a:custGeom>
              <a:rect b="b" l="l" r="r" t="t"/>
              <a:pathLst>
                <a:path extrusionOk="0" h="11643" w="14344">
                  <a:moveTo>
                    <a:pt x="4203" y="1"/>
                  </a:moveTo>
                  <a:lnTo>
                    <a:pt x="0" y="5805"/>
                  </a:lnTo>
                  <a:lnTo>
                    <a:pt x="11208" y="11643"/>
                  </a:lnTo>
                  <a:lnTo>
                    <a:pt x="14344" y="7306"/>
                  </a:lnTo>
                  <a:lnTo>
                    <a:pt x="4203"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2"/>
            <p:cNvSpPr/>
            <p:nvPr/>
          </p:nvSpPr>
          <p:spPr>
            <a:xfrm>
              <a:off x="7297100" y="2693261"/>
              <a:ext cx="426668" cy="529488"/>
            </a:xfrm>
            <a:custGeom>
              <a:rect b="b" l="l" r="r" t="t"/>
              <a:pathLst>
                <a:path extrusionOk="0" h="19167" w="15445">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2"/>
            <p:cNvSpPr/>
            <p:nvPr/>
          </p:nvSpPr>
          <p:spPr>
            <a:xfrm>
              <a:off x="6748791" y="2717295"/>
              <a:ext cx="458023" cy="499239"/>
            </a:xfrm>
            <a:custGeom>
              <a:rect b="b" l="l" r="r" t="t"/>
              <a:pathLst>
                <a:path extrusionOk="0" h="18072" w="1658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2"/>
            <p:cNvSpPr/>
            <p:nvPr/>
          </p:nvSpPr>
          <p:spPr>
            <a:xfrm>
              <a:off x="6977336" y="3045346"/>
              <a:ext cx="640458" cy="815545"/>
            </a:xfrm>
            <a:custGeom>
              <a:rect b="b" l="l" r="r" t="t"/>
              <a:pathLst>
                <a:path extrusionOk="0" h="29522" w="23184">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2"/>
            <p:cNvSpPr/>
            <p:nvPr/>
          </p:nvSpPr>
          <p:spPr>
            <a:xfrm>
              <a:off x="7130298" y="3047196"/>
              <a:ext cx="304124" cy="213735"/>
            </a:xfrm>
            <a:custGeom>
              <a:rect b="b" l="l" r="r" t="t"/>
              <a:pathLst>
                <a:path extrusionOk="0" h="7737" w="11009">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2"/>
            <p:cNvSpPr/>
            <p:nvPr/>
          </p:nvSpPr>
          <p:spPr>
            <a:xfrm>
              <a:off x="7106346" y="3045346"/>
              <a:ext cx="511449" cy="423906"/>
            </a:xfrm>
            <a:custGeom>
              <a:rect b="b" l="l" r="r" t="t"/>
              <a:pathLst>
                <a:path extrusionOk="0" h="15345" w="18514">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2"/>
            <p:cNvSpPr/>
            <p:nvPr/>
          </p:nvSpPr>
          <p:spPr>
            <a:xfrm>
              <a:off x="6417065" y="3321792"/>
              <a:ext cx="633082" cy="750129"/>
            </a:xfrm>
            <a:custGeom>
              <a:rect b="b" l="l" r="r" t="t"/>
              <a:pathLst>
                <a:path extrusionOk="0" h="27154" w="22917">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2"/>
            <p:cNvSpPr/>
            <p:nvPr/>
          </p:nvSpPr>
          <p:spPr>
            <a:xfrm>
              <a:off x="6564502" y="3435138"/>
              <a:ext cx="450619" cy="636784"/>
            </a:xfrm>
            <a:custGeom>
              <a:rect b="b" l="l" r="r" t="t"/>
              <a:pathLst>
                <a:path extrusionOk="0" h="23051" w="16312">
                  <a:moveTo>
                    <a:pt x="14344" y="1"/>
                  </a:moveTo>
                  <a:lnTo>
                    <a:pt x="0" y="16379"/>
                  </a:lnTo>
                  <a:lnTo>
                    <a:pt x="12409" y="23051"/>
                  </a:lnTo>
                  <a:lnTo>
                    <a:pt x="16312" y="2636"/>
                  </a:lnTo>
                  <a:lnTo>
                    <a:pt x="14344"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2"/>
            <p:cNvSpPr/>
            <p:nvPr/>
          </p:nvSpPr>
          <p:spPr>
            <a:xfrm>
              <a:off x="7423210" y="2441761"/>
              <a:ext cx="316223" cy="421060"/>
            </a:xfrm>
            <a:custGeom>
              <a:rect b="b" l="l" r="r" t="t"/>
              <a:pathLst>
                <a:path extrusionOk="0" h="15242" w="11447">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2"/>
            <p:cNvSpPr/>
            <p:nvPr/>
          </p:nvSpPr>
          <p:spPr>
            <a:xfrm>
              <a:off x="6898990" y="2333027"/>
              <a:ext cx="669050" cy="778694"/>
            </a:xfrm>
            <a:custGeom>
              <a:rect b="b" l="l" r="r" t="t"/>
              <a:pathLst>
                <a:path extrusionOk="0" h="28188" w="24219">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2"/>
            <p:cNvSpPr/>
            <p:nvPr/>
          </p:nvSpPr>
          <p:spPr>
            <a:xfrm>
              <a:off x="7285110" y="2748263"/>
              <a:ext cx="53482" cy="165336"/>
            </a:xfrm>
            <a:custGeom>
              <a:rect b="b" l="l" r="r" t="t"/>
              <a:pathLst>
                <a:path extrusionOk="0" h="5985" w="1936">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2"/>
            <p:cNvSpPr/>
            <p:nvPr/>
          </p:nvSpPr>
          <p:spPr>
            <a:xfrm>
              <a:off x="6953357" y="2731108"/>
              <a:ext cx="198154" cy="198154"/>
            </a:xfrm>
            <a:custGeom>
              <a:rect b="b" l="l" r="r" t="t"/>
              <a:pathLst>
                <a:path extrusionOk="0" h="7173" w="7173">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2"/>
            <p:cNvSpPr/>
            <p:nvPr/>
          </p:nvSpPr>
          <p:spPr>
            <a:xfrm>
              <a:off x="7433486" y="2730196"/>
              <a:ext cx="134561" cy="199066"/>
            </a:xfrm>
            <a:custGeom>
              <a:rect b="b" l="l" r="r" t="t"/>
              <a:pathLst>
                <a:path extrusionOk="0" h="7206" w="4871">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2"/>
            <p:cNvSpPr/>
            <p:nvPr/>
          </p:nvSpPr>
          <p:spPr>
            <a:xfrm>
              <a:off x="7101733" y="2122937"/>
              <a:ext cx="180640" cy="191276"/>
            </a:xfrm>
            <a:custGeom>
              <a:rect b="b" l="l" r="r" t="t"/>
              <a:pathLst>
                <a:path extrusionOk="0" h="6924" w="6539">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2"/>
            <p:cNvSpPr/>
            <p:nvPr/>
          </p:nvSpPr>
          <p:spPr>
            <a:xfrm>
              <a:off x="6706414" y="2283772"/>
              <a:ext cx="479183" cy="408657"/>
            </a:xfrm>
            <a:custGeom>
              <a:rect b="b" l="l" r="r" t="t"/>
              <a:pathLst>
                <a:path extrusionOk="0" h="14793" w="17346">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2"/>
            <p:cNvSpPr/>
            <p:nvPr/>
          </p:nvSpPr>
          <p:spPr>
            <a:xfrm>
              <a:off x="6559888" y="2672128"/>
              <a:ext cx="298599" cy="346638"/>
            </a:xfrm>
            <a:custGeom>
              <a:rect b="b" l="l" r="r" t="t"/>
              <a:pathLst>
                <a:path extrusionOk="0" h="12548" w="10809">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2"/>
            <p:cNvSpPr/>
            <p:nvPr/>
          </p:nvSpPr>
          <p:spPr>
            <a:xfrm>
              <a:off x="6647433" y="2706245"/>
              <a:ext cx="280145" cy="520206"/>
            </a:xfrm>
            <a:custGeom>
              <a:rect b="b" l="l" r="r" t="t"/>
              <a:pathLst>
                <a:path extrusionOk="0" h="18831" w="10141">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2"/>
            <p:cNvSpPr/>
            <p:nvPr/>
          </p:nvSpPr>
          <p:spPr>
            <a:xfrm>
              <a:off x="7611311" y="2716384"/>
              <a:ext cx="28" cy="28"/>
            </a:xfrm>
            <a:custGeom>
              <a:rect b="b" l="l" r="r" t="t"/>
              <a:pathLst>
                <a:path extrusionOk="0" fill="none" h="1" w="1">
                  <a:moveTo>
                    <a:pt x="1" y="0"/>
                  </a:moveTo>
                  <a:close/>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2"/>
            <p:cNvSpPr/>
            <p:nvPr/>
          </p:nvSpPr>
          <p:spPr>
            <a:xfrm>
              <a:off x="7617775" y="2648177"/>
              <a:ext cx="197215" cy="463548"/>
            </a:xfrm>
            <a:custGeom>
              <a:rect b="b" l="l" r="r" t="t"/>
              <a:pathLst>
                <a:path extrusionOk="0" h="16780" w="7139">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2"/>
            <p:cNvSpPr/>
            <p:nvPr/>
          </p:nvSpPr>
          <p:spPr>
            <a:xfrm>
              <a:off x="7184664" y="2269130"/>
              <a:ext cx="452470" cy="348213"/>
            </a:xfrm>
            <a:custGeom>
              <a:rect b="b" l="l" r="r" t="t"/>
              <a:pathLst>
                <a:path extrusionOk="0" h="12605" w="16379">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2"/>
            <p:cNvSpPr/>
            <p:nvPr/>
          </p:nvSpPr>
          <p:spPr>
            <a:xfrm>
              <a:off x="7153337" y="2901584"/>
              <a:ext cx="197215" cy="96798"/>
            </a:xfrm>
            <a:custGeom>
              <a:rect b="b" l="l" r="r" t="t"/>
              <a:pathLst>
                <a:path extrusionOk="0" h="3504" w="7139">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2"/>
            <p:cNvSpPr/>
            <p:nvPr/>
          </p:nvSpPr>
          <p:spPr>
            <a:xfrm>
              <a:off x="6715613" y="2573478"/>
              <a:ext cx="238708" cy="158457"/>
            </a:xfrm>
            <a:custGeom>
              <a:rect b="b" l="l" r="r" t="t"/>
              <a:pathLst>
                <a:path extrusionOk="0" h="5736" w="8641">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2"/>
            <p:cNvSpPr/>
            <p:nvPr/>
          </p:nvSpPr>
          <p:spPr>
            <a:xfrm>
              <a:off x="6882415" y="2492315"/>
              <a:ext cx="667199" cy="352274"/>
            </a:xfrm>
            <a:custGeom>
              <a:rect b="b" l="l" r="r" t="t"/>
              <a:pathLst>
                <a:path extrusionOk="0" h="12752" w="24152">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2"/>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2"/>
            <p:cNvSpPr/>
            <p:nvPr/>
          </p:nvSpPr>
          <p:spPr>
            <a:xfrm>
              <a:off x="6792108" y="3859049"/>
              <a:ext cx="1007207" cy="364926"/>
            </a:xfrm>
            <a:custGeom>
              <a:rect b="b" l="l" r="r" t="t"/>
              <a:pathLst>
                <a:path extrusionOk="0" h="13210" w="3646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2"/>
            <p:cNvSpPr/>
            <p:nvPr/>
          </p:nvSpPr>
          <p:spPr>
            <a:xfrm>
              <a:off x="6927555" y="2471789"/>
              <a:ext cx="667199" cy="353434"/>
            </a:xfrm>
            <a:custGeom>
              <a:rect b="b" l="l" r="r" t="t"/>
              <a:pathLst>
                <a:path extrusionOk="0" h="12794" w="24152">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2"/>
            <p:cNvSpPr/>
            <p:nvPr/>
          </p:nvSpPr>
          <p:spPr>
            <a:xfrm>
              <a:off x="7121071" y="2472508"/>
              <a:ext cx="328102" cy="353572"/>
            </a:xfrm>
            <a:custGeom>
              <a:rect b="b" l="l" r="r" t="t"/>
              <a:pathLst>
                <a:path extrusionOk="0" h="12799" w="11877">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2"/>
            <p:cNvSpPr/>
            <p:nvPr/>
          </p:nvSpPr>
          <p:spPr>
            <a:xfrm>
              <a:off x="7129386" y="2276423"/>
              <a:ext cx="228542" cy="357965"/>
            </a:xfrm>
            <a:custGeom>
              <a:rect b="b" l="l" r="r" t="t"/>
              <a:pathLst>
                <a:path extrusionOk="0" h="12958" w="8273">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2"/>
            <p:cNvSpPr/>
            <p:nvPr/>
          </p:nvSpPr>
          <p:spPr>
            <a:xfrm>
              <a:off x="7221517" y="2306176"/>
              <a:ext cx="300449" cy="320837"/>
            </a:xfrm>
            <a:custGeom>
              <a:rect b="b" l="l" r="r" t="t"/>
              <a:pathLst>
                <a:path extrusionOk="0" h="11614" w="10876">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2"/>
            <p:cNvSpPr/>
            <p:nvPr/>
          </p:nvSpPr>
          <p:spPr>
            <a:xfrm>
              <a:off x="7279585" y="3807444"/>
              <a:ext cx="692973" cy="804468"/>
            </a:xfrm>
            <a:custGeom>
              <a:rect b="b" l="l" r="r" t="t"/>
              <a:pathLst>
                <a:path extrusionOk="0" h="29121" w="25085">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2"/>
            <p:cNvSpPr/>
            <p:nvPr/>
          </p:nvSpPr>
          <p:spPr>
            <a:xfrm>
              <a:off x="7627002" y="3850733"/>
              <a:ext cx="345561" cy="169590"/>
            </a:xfrm>
            <a:custGeom>
              <a:rect b="b" l="l" r="r" t="t"/>
              <a:pathLst>
                <a:path extrusionOk="0" h="6139" w="12509">
                  <a:moveTo>
                    <a:pt x="0" y="1"/>
                  </a:moveTo>
                  <a:lnTo>
                    <a:pt x="0" y="6139"/>
                  </a:lnTo>
                  <a:lnTo>
                    <a:pt x="12509" y="5371"/>
                  </a:lnTo>
                  <a:lnTo>
                    <a:pt x="12509"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2"/>
            <p:cNvSpPr/>
            <p:nvPr/>
          </p:nvSpPr>
          <p:spPr>
            <a:xfrm>
              <a:off x="7510893" y="3321792"/>
              <a:ext cx="549213" cy="646922"/>
            </a:xfrm>
            <a:custGeom>
              <a:rect b="b" l="l" r="r" t="t"/>
              <a:pathLst>
                <a:path extrusionOk="0" h="23418" w="19881">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2"/>
            <p:cNvSpPr/>
            <p:nvPr/>
          </p:nvSpPr>
          <p:spPr>
            <a:xfrm>
              <a:off x="7510893" y="3321792"/>
              <a:ext cx="313323" cy="646922"/>
            </a:xfrm>
            <a:custGeom>
              <a:rect b="b" l="l" r="r" t="t"/>
              <a:pathLst>
                <a:path extrusionOk="0" h="23418" w="11342">
                  <a:moveTo>
                    <a:pt x="2168" y="1"/>
                  </a:moveTo>
                  <a:lnTo>
                    <a:pt x="0" y="23418"/>
                  </a:lnTo>
                  <a:lnTo>
                    <a:pt x="0" y="23418"/>
                  </a:lnTo>
                  <a:lnTo>
                    <a:pt x="11341" y="22684"/>
                  </a:lnTo>
                  <a:lnTo>
                    <a:pt x="3402" y="1"/>
                  </a:lnTo>
                  <a:close/>
                </a:path>
              </a:pathLst>
            </a:custGeom>
            <a:solidFill>
              <a:srgbClr val="3F3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2"/>
            <p:cNvSpPr/>
            <p:nvPr/>
          </p:nvSpPr>
          <p:spPr>
            <a:xfrm>
              <a:off x="7140436" y="3733713"/>
              <a:ext cx="25829" cy="488410"/>
            </a:xfrm>
            <a:custGeom>
              <a:rect b="b" l="l" r="r" t="t"/>
              <a:pathLst>
                <a:path extrusionOk="0" h="17680" w="935">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2"/>
            <p:cNvSpPr/>
            <p:nvPr/>
          </p:nvSpPr>
          <p:spPr>
            <a:xfrm>
              <a:off x="6736829" y="2652182"/>
              <a:ext cx="223017" cy="236553"/>
            </a:xfrm>
            <a:custGeom>
              <a:rect b="b" l="l" r="r" t="t"/>
              <a:pathLst>
                <a:path extrusionOk="0" h="8563" w="8073">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2"/>
            <p:cNvSpPr/>
            <p:nvPr/>
          </p:nvSpPr>
          <p:spPr>
            <a:xfrm>
              <a:off x="7273121" y="4055326"/>
              <a:ext cx="389816" cy="408242"/>
            </a:xfrm>
            <a:custGeom>
              <a:rect b="b" l="l" r="r" t="t"/>
              <a:pathLst>
                <a:path extrusionOk="0" h="14778" w="14111">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2"/>
            <p:cNvSpPr/>
            <p:nvPr/>
          </p:nvSpPr>
          <p:spPr>
            <a:xfrm>
              <a:off x="6785643" y="2694256"/>
              <a:ext cx="95886" cy="152076"/>
            </a:xfrm>
            <a:custGeom>
              <a:rect b="b" l="l" r="r" t="t"/>
              <a:pathLst>
                <a:path extrusionOk="0" h="5505" w="3471">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2"/>
            <p:cNvSpPr/>
            <p:nvPr/>
          </p:nvSpPr>
          <p:spPr>
            <a:xfrm>
              <a:off x="6559888" y="2283523"/>
              <a:ext cx="552003" cy="935079"/>
            </a:xfrm>
            <a:custGeom>
              <a:rect b="b" l="l" r="r" t="t"/>
              <a:pathLst>
                <a:path extrusionOk="0" h="33849" w="19982">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2"/>
            <p:cNvSpPr/>
            <p:nvPr/>
          </p:nvSpPr>
          <p:spPr>
            <a:xfrm>
              <a:off x="6148906" y="3343920"/>
              <a:ext cx="911376" cy="1251413"/>
            </a:xfrm>
            <a:custGeom>
              <a:rect b="b" l="l" r="r" t="t"/>
              <a:pathLst>
                <a:path extrusionOk="0" h="45300" w="32991">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2"/>
            <p:cNvSpPr/>
            <p:nvPr/>
          </p:nvSpPr>
          <p:spPr>
            <a:xfrm>
              <a:off x="6205096" y="4708664"/>
              <a:ext cx="810959" cy="130887"/>
            </a:xfrm>
            <a:custGeom>
              <a:rect b="b" l="l" r="r" t="t"/>
              <a:pathLst>
                <a:path extrusionOk="0" h="4738" w="29356">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2"/>
            <p:cNvSpPr/>
            <p:nvPr/>
          </p:nvSpPr>
          <p:spPr>
            <a:xfrm>
              <a:off x="5432883" y="4016623"/>
              <a:ext cx="1156493" cy="822921"/>
            </a:xfrm>
            <a:custGeom>
              <a:rect b="b" l="l" r="r" t="t"/>
              <a:pathLst>
                <a:path extrusionOk="0" h="29789" w="41864">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2"/>
            <p:cNvSpPr/>
            <p:nvPr/>
          </p:nvSpPr>
          <p:spPr>
            <a:xfrm>
              <a:off x="6342421" y="4017535"/>
              <a:ext cx="339125" cy="822921"/>
            </a:xfrm>
            <a:custGeom>
              <a:rect b="b" l="l" r="r" t="t"/>
              <a:pathLst>
                <a:path extrusionOk="0" h="29789" w="12276">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2"/>
            <p:cNvSpPr/>
            <p:nvPr/>
          </p:nvSpPr>
          <p:spPr>
            <a:xfrm>
              <a:off x="5429209" y="4017535"/>
              <a:ext cx="1133454" cy="822921"/>
            </a:xfrm>
            <a:custGeom>
              <a:rect b="b" l="l" r="r" t="t"/>
              <a:pathLst>
                <a:path extrusionOk="0" h="29789" w="4103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2"/>
            <p:cNvSpPr/>
            <p:nvPr/>
          </p:nvSpPr>
          <p:spPr>
            <a:xfrm>
              <a:off x="5803339" y="4273704"/>
              <a:ext cx="317936" cy="304124"/>
            </a:xfrm>
            <a:custGeom>
              <a:rect b="b" l="l" r="r" t="t"/>
              <a:pathLst>
                <a:path extrusionOk="0" h="11009" w="11509">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2"/>
            <p:cNvSpPr/>
            <p:nvPr/>
          </p:nvSpPr>
          <p:spPr>
            <a:xfrm>
              <a:off x="5929588" y="4260803"/>
              <a:ext cx="204591" cy="187104"/>
            </a:xfrm>
            <a:custGeom>
              <a:rect b="b" l="l" r="r" t="t"/>
              <a:pathLst>
                <a:path extrusionOk="0" h="6773" w="7406">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2"/>
            <p:cNvSpPr/>
            <p:nvPr/>
          </p:nvSpPr>
          <p:spPr>
            <a:xfrm>
              <a:off x="6872276" y="4448793"/>
              <a:ext cx="603606" cy="466476"/>
            </a:xfrm>
            <a:custGeom>
              <a:rect b="b" l="l" r="r" t="t"/>
              <a:pathLst>
                <a:path extrusionOk="0" h="16886" w="2185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2"/>
            <p:cNvSpPr/>
            <p:nvPr/>
          </p:nvSpPr>
          <p:spPr>
            <a:xfrm>
              <a:off x="6968109" y="4593715"/>
              <a:ext cx="204591" cy="253183"/>
            </a:xfrm>
            <a:custGeom>
              <a:rect b="b" l="l" r="r" t="t"/>
              <a:pathLst>
                <a:path extrusionOk="0" h="9165" w="7406">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2"/>
            <p:cNvSpPr/>
            <p:nvPr/>
          </p:nvSpPr>
          <p:spPr>
            <a:xfrm>
              <a:off x="7061179" y="4656756"/>
              <a:ext cx="181579" cy="230696"/>
            </a:xfrm>
            <a:custGeom>
              <a:rect b="b" l="l" r="r" t="t"/>
              <a:pathLst>
                <a:path extrusionOk="0" h="8351" w="6573">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41"/>
          <p:cNvPicPr preferRelativeResize="0"/>
          <p:nvPr/>
        </p:nvPicPr>
        <p:blipFill rotWithShape="1">
          <a:blip r:embed="rId3">
            <a:alphaModFix/>
          </a:blip>
          <a:srcRect b="0" l="16212" r="16205" t="0"/>
          <a:stretch/>
        </p:blipFill>
        <p:spPr>
          <a:xfrm>
            <a:off x="425100" y="1282500"/>
            <a:ext cx="2770500" cy="2578500"/>
          </a:xfrm>
          <a:prstGeom prst="roundRect">
            <a:avLst>
              <a:gd fmla="val 7898" name="adj"/>
            </a:avLst>
          </a:prstGeom>
          <a:noFill/>
          <a:ln>
            <a:noFill/>
          </a:ln>
        </p:spPr>
      </p:pic>
      <p:sp>
        <p:nvSpPr>
          <p:cNvPr id="1654" name="Google Shape;1654;p41"/>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Kavya, 21 year old</a:t>
            </a:r>
            <a:endParaRPr/>
          </a:p>
        </p:txBody>
      </p:sp>
      <p:sp>
        <p:nvSpPr>
          <p:cNvPr id="1655" name="Google Shape;1655;p41"/>
          <p:cNvSpPr txBox="1"/>
          <p:nvPr>
            <p:ph idx="1" type="subTitle"/>
          </p:nvPr>
        </p:nvSpPr>
        <p:spPr>
          <a:xfrm>
            <a:off x="3943575" y="1329925"/>
            <a:ext cx="4694400" cy="36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Kavya is engineering student, as she is near her job trails and she is interested in Machine Learning and GenAI, she want to study them and learn them, but she have no idea on machine learning. When she searching of google for roadmap, all those roadmap doesn't suit her well which causes her to distract.</a:t>
            </a:r>
            <a:endParaRPr/>
          </a:p>
          <a:p>
            <a:pPr indent="0" lvl="0" marL="0" rtl="0" algn="l">
              <a:lnSpc>
                <a:spcPct val="100000"/>
              </a:lnSpc>
              <a:spcBef>
                <a:spcPts val="0"/>
              </a:spcBef>
              <a:spcAft>
                <a:spcPts val="0"/>
              </a:spcAft>
              <a:buSzPts val="1400"/>
              <a:buNone/>
            </a:pPr>
            <a:r>
              <a:rPr lang="en"/>
              <a:t>Goals</a:t>
            </a:r>
            <a:endParaRPr/>
          </a:p>
          <a:p>
            <a:pPr indent="-317500" lvl="0" marL="457200" rtl="0" algn="l">
              <a:lnSpc>
                <a:spcPct val="100000"/>
              </a:lnSpc>
              <a:spcBef>
                <a:spcPts val="0"/>
              </a:spcBef>
              <a:spcAft>
                <a:spcPts val="0"/>
              </a:spcAft>
              <a:buSzPts val="1400"/>
              <a:buChar char="●"/>
            </a:pPr>
            <a:r>
              <a:rPr lang="en"/>
              <a:t>Master all Machine learning and deep learning concepts.</a:t>
            </a:r>
            <a:endParaRPr/>
          </a:p>
          <a:p>
            <a:pPr indent="-317500" lvl="0" marL="457200" rtl="0" algn="l">
              <a:lnSpc>
                <a:spcPct val="100000"/>
              </a:lnSpc>
              <a:spcBef>
                <a:spcPts val="0"/>
              </a:spcBef>
              <a:spcAft>
                <a:spcPts val="0"/>
              </a:spcAft>
              <a:buSzPts val="1400"/>
              <a:buChar char="●"/>
            </a:pPr>
            <a:r>
              <a:rPr lang="en"/>
              <a:t>Able to read fine quality materials which simplify the complex concepts into simple once.</a:t>
            </a:r>
            <a:endParaRPr/>
          </a:p>
          <a:p>
            <a:pPr indent="0" lvl="0" marL="0" rtl="0" algn="l">
              <a:lnSpc>
                <a:spcPct val="100000"/>
              </a:lnSpc>
              <a:spcBef>
                <a:spcPts val="0"/>
              </a:spcBef>
              <a:spcAft>
                <a:spcPts val="0"/>
              </a:spcAft>
              <a:buSzPts val="1400"/>
              <a:buNone/>
            </a:pPr>
            <a:r>
              <a:rPr lang="en"/>
              <a:t>Challenges</a:t>
            </a:r>
            <a:endParaRPr/>
          </a:p>
          <a:p>
            <a:pPr indent="-317500" lvl="0" marL="457200" rtl="0" algn="l">
              <a:lnSpc>
                <a:spcPct val="100000"/>
              </a:lnSpc>
              <a:spcBef>
                <a:spcPts val="0"/>
              </a:spcBef>
              <a:spcAft>
                <a:spcPts val="0"/>
              </a:spcAft>
              <a:buSzPts val="1400"/>
              <a:buChar char="●"/>
            </a:pPr>
            <a:r>
              <a:rPr lang="en"/>
              <a:t>There are alot of materials on it which causes to read alot of materials of same topics to understand them.</a:t>
            </a:r>
            <a:endParaRPr/>
          </a:p>
          <a:p>
            <a:pPr indent="-317500" lvl="0" marL="457200" rtl="0" algn="l">
              <a:lnSpc>
                <a:spcPct val="100000"/>
              </a:lnSpc>
              <a:spcBef>
                <a:spcPts val="0"/>
              </a:spcBef>
              <a:spcAft>
                <a:spcPts val="0"/>
              </a:spcAft>
              <a:buSzPts val="1400"/>
              <a:buChar char="●"/>
            </a:pPr>
            <a:r>
              <a:rPr lang="en"/>
              <a:t>Facing difficulties in retaining the concepts.</a:t>
            </a:r>
            <a:endParaRPr/>
          </a:p>
          <a:p>
            <a:pPr indent="-317500" lvl="0" marL="457200" rtl="0" algn="l">
              <a:lnSpc>
                <a:spcPct val="100000"/>
              </a:lnSpc>
              <a:spcBef>
                <a:spcPts val="0"/>
              </a:spcBef>
              <a:spcAft>
                <a:spcPts val="0"/>
              </a:spcAft>
              <a:buSzPts val="1400"/>
              <a:buChar char="●"/>
            </a:pPr>
            <a:r>
              <a:rPr lang="en"/>
              <a:t>Unable to keep up with the latest trends on ML.</a:t>
            </a:r>
            <a:endParaRPr/>
          </a:p>
        </p:txBody>
      </p:sp>
      <p:grpSp>
        <p:nvGrpSpPr>
          <p:cNvPr id="1656" name="Google Shape;1656;p41"/>
          <p:cNvGrpSpPr/>
          <p:nvPr/>
        </p:nvGrpSpPr>
        <p:grpSpPr>
          <a:xfrm>
            <a:off x="3137660" y="1566154"/>
            <a:ext cx="518269" cy="328105"/>
            <a:chOff x="783960" y="4261704"/>
            <a:chExt cx="518269" cy="328105"/>
          </a:xfrm>
        </p:grpSpPr>
        <p:sp>
          <p:nvSpPr>
            <p:cNvPr id="1657" name="Google Shape;1657;p4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8" name="Google Shape;1658;p41"/>
            <p:cNvGrpSpPr/>
            <p:nvPr/>
          </p:nvGrpSpPr>
          <p:grpSpPr>
            <a:xfrm>
              <a:off x="783960" y="4261704"/>
              <a:ext cx="518269" cy="328105"/>
              <a:chOff x="783960" y="4261704"/>
              <a:chExt cx="518269" cy="328105"/>
            </a:xfrm>
          </p:grpSpPr>
          <p:sp>
            <p:nvSpPr>
              <p:cNvPr id="1659" name="Google Shape;1659;p4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63" name="Google Shape;1663;p41"/>
          <p:cNvGrpSpPr/>
          <p:nvPr/>
        </p:nvGrpSpPr>
        <p:grpSpPr>
          <a:xfrm>
            <a:off x="1384881" y="1818398"/>
            <a:ext cx="518284" cy="375476"/>
            <a:chOff x="855125" y="679497"/>
            <a:chExt cx="254310" cy="184228"/>
          </a:xfrm>
        </p:grpSpPr>
        <p:sp>
          <p:nvSpPr>
            <p:cNvPr id="1664" name="Google Shape;1664;p41"/>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1"/>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1"/>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2"/>
          <p:cNvSpPr txBox="1"/>
          <p:nvPr>
            <p:ph type="title"/>
          </p:nvPr>
        </p:nvSpPr>
        <p:spPr>
          <a:xfrm>
            <a:off x="3808225" y="775200"/>
            <a:ext cx="50427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MVP</a:t>
            </a:r>
            <a:endParaRPr/>
          </a:p>
        </p:txBody>
      </p:sp>
      <p:sp>
        <p:nvSpPr>
          <p:cNvPr id="1672" name="Google Shape;1672;p42"/>
          <p:cNvSpPr txBox="1"/>
          <p:nvPr>
            <p:ph idx="1" type="subTitle"/>
          </p:nvPr>
        </p:nvSpPr>
        <p:spPr>
          <a:xfrm>
            <a:off x="1831650" y="1329925"/>
            <a:ext cx="6806400" cy="3696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Subject Selection</a:t>
            </a:r>
            <a:r>
              <a:rPr lang="en">
                <a:latin typeface="Orbitron"/>
                <a:ea typeface="Orbitron"/>
                <a:cs typeface="Orbitron"/>
                <a:sym typeface="Orbitron"/>
              </a:rPr>
              <a:t>: Choose subjects to access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Article Reading</a:t>
            </a:r>
            <a:r>
              <a:rPr lang="en">
                <a:latin typeface="Orbitron"/>
                <a:ea typeface="Orbitron"/>
                <a:cs typeface="Orbitron"/>
                <a:sym typeface="Orbitron"/>
              </a:rPr>
              <a:t>: Browse and read subject-specific articles.</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Mark Articles for Later</a:t>
            </a:r>
            <a:r>
              <a:rPr lang="en">
                <a:latin typeface="Orbitron"/>
                <a:ea typeface="Orbitron"/>
                <a:cs typeface="Orbitron"/>
                <a:sym typeface="Orbitron"/>
              </a:rPr>
              <a:t>: Save articles for future review.</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Search Functionality</a:t>
            </a:r>
            <a:r>
              <a:rPr lang="en">
                <a:latin typeface="Orbitron"/>
                <a:ea typeface="Orbitron"/>
                <a:cs typeface="Orbitron"/>
                <a:sym typeface="Orbitron"/>
              </a:rPr>
              <a:t>: Search articles within a subject.</a:t>
            </a:r>
            <a:endParaRPr>
              <a:latin typeface="Orbitron"/>
              <a:ea typeface="Orbitron"/>
              <a:cs typeface="Orbitron"/>
              <a:sym typeface="Orbitron"/>
            </a:endParaRPr>
          </a:p>
          <a:p>
            <a:pPr indent="-336550" lvl="0" marL="457200" rtl="0" algn="l">
              <a:lnSpc>
                <a:spcPct val="100000"/>
              </a:lnSpc>
              <a:spcBef>
                <a:spcPts val="0"/>
              </a:spcBef>
              <a:spcAft>
                <a:spcPts val="0"/>
              </a:spcAft>
              <a:buSzPts val="1700"/>
              <a:buChar char="●"/>
            </a:pPr>
            <a:r>
              <a:rPr b="1" lang="en">
                <a:latin typeface="Orbitron"/>
                <a:ea typeface="Orbitron"/>
                <a:cs typeface="Orbitron"/>
                <a:sym typeface="Orbitron"/>
              </a:rPr>
              <a:t>Personalized Recommendations</a:t>
            </a:r>
            <a:r>
              <a:rPr lang="en">
                <a:latin typeface="Orbitron"/>
                <a:ea typeface="Orbitron"/>
                <a:cs typeface="Orbitron"/>
                <a:sym typeface="Orbitron"/>
              </a:rPr>
              <a:t>: Get suggestions based on performance.</a:t>
            </a:r>
            <a:endParaRPr>
              <a:latin typeface="Orbitron"/>
              <a:ea typeface="Orbitron"/>
              <a:cs typeface="Orbitron"/>
              <a:sym typeface="Orbitron"/>
            </a:endParaRPr>
          </a:p>
          <a:p>
            <a:pPr indent="0" lvl="0" marL="0" rtl="0" algn="l">
              <a:lnSpc>
                <a:spcPct val="100000"/>
              </a:lnSpc>
              <a:spcBef>
                <a:spcPts val="0"/>
              </a:spcBef>
              <a:spcAft>
                <a:spcPts val="0"/>
              </a:spcAft>
              <a:buSzPts val="1400"/>
              <a:buNone/>
            </a:pPr>
            <a:r>
              <a:t/>
            </a:r>
            <a:endParaRPr>
              <a:latin typeface="Orbitron"/>
              <a:ea typeface="Orbitron"/>
              <a:cs typeface="Orbitron"/>
              <a:sym typeface="Orbitr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43"/>
          <p:cNvSpPr txBox="1"/>
          <p:nvPr>
            <p:ph type="title"/>
          </p:nvPr>
        </p:nvSpPr>
        <p:spPr>
          <a:xfrm>
            <a:off x="7200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Backend</a:t>
            </a:r>
            <a:endParaRPr/>
          </a:p>
        </p:txBody>
      </p:sp>
      <p:sp>
        <p:nvSpPr>
          <p:cNvPr id="1678" name="Google Shape;1678;p43"/>
          <p:cNvSpPr txBox="1"/>
          <p:nvPr>
            <p:ph idx="2" type="title"/>
          </p:nvPr>
        </p:nvSpPr>
        <p:spPr>
          <a:xfrm>
            <a:off x="1309050"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679" name="Google Shape;1679;p43"/>
          <p:cNvSpPr txBox="1"/>
          <p:nvPr>
            <p:ph idx="1" type="subTitle"/>
          </p:nvPr>
        </p:nvSpPr>
        <p:spPr>
          <a:xfrm>
            <a:off x="1118275" y="2215805"/>
            <a:ext cx="2072100" cy="145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fastAPI</a:t>
            </a:r>
            <a:endParaRPr/>
          </a:p>
          <a:p>
            <a:pPr indent="0" lvl="0" marL="0" rtl="0" algn="l">
              <a:lnSpc>
                <a:spcPct val="100000"/>
              </a:lnSpc>
              <a:spcBef>
                <a:spcPts val="0"/>
              </a:spcBef>
              <a:spcAft>
                <a:spcPts val="0"/>
              </a:spcAft>
              <a:buSzPts val="1600"/>
              <a:buNone/>
            </a:pPr>
            <a:r>
              <a:rPr lang="en"/>
              <a:t>Node JS</a:t>
            </a:r>
            <a:endParaRPr/>
          </a:p>
          <a:p>
            <a:pPr indent="0" lvl="0" marL="0" rtl="0" algn="l">
              <a:lnSpc>
                <a:spcPct val="100000"/>
              </a:lnSpc>
              <a:spcBef>
                <a:spcPts val="0"/>
              </a:spcBef>
              <a:spcAft>
                <a:spcPts val="0"/>
              </a:spcAft>
              <a:buSzPts val="1600"/>
              <a:buNone/>
            </a:pPr>
            <a:r>
              <a:rPr lang="en"/>
              <a:t>Mongodb</a:t>
            </a:r>
            <a:endParaRPr/>
          </a:p>
          <a:p>
            <a:pPr indent="0" lvl="0" marL="0" rtl="0" algn="l">
              <a:lnSpc>
                <a:spcPct val="100000"/>
              </a:lnSpc>
              <a:spcBef>
                <a:spcPts val="0"/>
              </a:spcBef>
              <a:spcAft>
                <a:spcPts val="0"/>
              </a:spcAft>
              <a:buSzPts val="1600"/>
              <a:buNone/>
            </a:pPr>
            <a:r>
              <a:rPr lang="en"/>
              <a:t>AWS</a:t>
            </a:r>
            <a:endParaRPr/>
          </a:p>
          <a:p>
            <a:pPr indent="0" lvl="0" marL="0" rtl="0" algn="l">
              <a:lnSpc>
                <a:spcPct val="100000"/>
              </a:lnSpc>
              <a:spcBef>
                <a:spcPts val="0"/>
              </a:spcBef>
              <a:spcAft>
                <a:spcPts val="0"/>
              </a:spcAft>
              <a:buSzPts val="1600"/>
              <a:buNone/>
            </a:pPr>
            <a:r>
              <a:rPr lang="en"/>
              <a:t>Pytorch</a:t>
            </a:r>
            <a:endParaRPr/>
          </a:p>
        </p:txBody>
      </p:sp>
      <p:sp>
        <p:nvSpPr>
          <p:cNvPr id="1680" name="Google Shape;1680;p43"/>
          <p:cNvSpPr txBox="1"/>
          <p:nvPr>
            <p:ph idx="3" type="title"/>
          </p:nvPr>
        </p:nvSpPr>
        <p:spPr>
          <a:xfrm>
            <a:off x="353595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Frontend </a:t>
            </a:r>
            <a:endParaRPr/>
          </a:p>
        </p:txBody>
      </p:sp>
      <p:sp>
        <p:nvSpPr>
          <p:cNvPr id="1681" name="Google Shape;1681;p43"/>
          <p:cNvSpPr txBox="1"/>
          <p:nvPr>
            <p:ph idx="6" type="title"/>
          </p:nvPr>
        </p:nvSpPr>
        <p:spPr>
          <a:xfrm>
            <a:off x="6351900" y="1832050"/>
            <a:ext cx="2072100" cy="5277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2500"/>
              <a:buNone/>
            </a:pPr>
            <a:r>
              <a:rPr lang="en"/>
              <a:t>Tools</a:t>
            </a:r>
            <a:endParaRPr/>
          </a:p>
        </p:txBody>
      </p:sp>
      <p:sp>
        <p:nvSpPr>
          <p:cNvPr id="1682" name="Google Shape;1682;p43"/>
          <p:cNvSpPr txBox="1"/>
          <p:nvPr>
            <p:ph idx="4" type="title"/>
          </p:nvPr>
        </p:nvSpPr>
        <p:spPr>
          <a:xfrm>
            <a:off x="409237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683" name="Google Shape;1683;p43"/>
          <p:cNvSpPr txBox="1"/>
          <p:nvPr>
            <p:ph idx="7" type="title"/>
          </p:nvPr>
        </p:nvSpPr>
        <p:spPr>
          <a:xfrm>
            <a:off x="6908325" y="1437295"/>
            <a:ext cx="894000" cy="35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684" name="Google Shape;1684;p43"/>
          <p:cNvSpPr txBox="1"/>
          <p:nvPr>
            <p:ph idx="8" type="subTitle"/>
          </p:nvPr>
        </p:nvSpPr>
        <p:spPr>
          <a:xfrm>
            <a:off x="6351900" y="2569048"/>
            <a:ext cx="20721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Github</a:t>
            </a:r>
            <a:endParaRPr/>
          </a:p>
          <a:p>
            <a:pPr indent="0" lvl="0" marL="0" rtl="0" algn="ctr">
              <a:lnSpc>
                <a:spcPct val="100000"/>
              </a:lnSpc>
              <a:spcBef>
                <a:spcPts val="0"/>
              </a:spcBef>
              <a:spcAft>
                <a:spcPts val="0"/>
              </a:spcAft>
              <a:buSzPts val="1600"/>
              <a:buNone/>
            </a:pPr>
            <a:r>
              <a:rPr lang="en"/>
              <a:t>Postman</a:t>
            </a:r>
            <a:endParaRPr/>
          </a:p>
          <a:p>
            <a:pPr indent="0" lvl="0" marL="0" rtl="0" algn="ctr">
              <a:lnSpc>
                <a:spcPct val="100000"/>
              </a:lnSpc>
              <a:spcBef>
                <a:spcPts val="0"/>
              </a:spcBef>
              <a:spcAft>
                <a:spcPts val="0"/>
              </a:spcAft>
              <a:buSzPts val="1600"/>
              <a:buNone/>
            </a:pPr>
            <a:r>
              <a:rPr lang="en"/>
              <a:t>Google Colab</a:t>
            </a:r>
            <a:endParaRPr/>
          </a:p>
          <a:p>
            <a:pPr indent="0" lvl="0" marL="0" rtl="0" algn="ctr">
              <a:lnSpc>
                <a:spcPct val="100000"/>
              </a:lnSpc>
              <a:spcBef>
                <a:spcPts val="0"/>
              </a:spcBef>
              <a:spcAft>
                <a:spcPts val="0"/>
              </a:spcAft>
              <a:buSzPts val="1600"/>
              <a:buNone/>
            </a:pPr>
            <a:r>
              <a:rPr lang="en"/>
              <a:t>VSCode</a:t>
            </a:r>
            <a:endParaRPr/>
          </a:p>
        </p:txBody>
      </p:sp>
      <p:sp>
        <p:nvSpPr>
          <p:cNvPr id="1685" name="Google Shape;1685;p43"/>
          <p:cNvSpPr txBox="1"/>
          <p:nvPr>
            <p:ph idx="21"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Technologies</a:t>
            </a:r>
            <a:endParaRPr/>
          </a:p>
        </p:txBody>
      </p:sp>
      <p:sp>
        <p:nvSpPr>
          <p:cNvPr id="1686" name="Google Shape;1686;p43"/>
          <p:cNvSpPr txBox="1"/>
          <p:nvPr/>
        </p:nvSpPr>
        <p:spPr>
          <a:xfrm>
            <a:off x="3771075" y="2371650"/>
            <a:ext cx="173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chivo Light"/>
                <a:ea typeface="Archivo Light"/>
                <a:cs typeface="Archivo Light"/>
                <a:sym typeface="Archivo Light"/>
              </a:rPr>
              <a:t>React Native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4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387350" lvl="0" marL="457200" rtl="0" algn="l">
              <a:lnSpc>
                <a:spcPct val="100000"/>
              </a:lnSpc>
              <a:spcBef>
                <a:spcPts val="0"/>
              </a:spcBef>
              <a:spcAft>
                <a:spcPts val="0"/>
              </a:spcAft>
              <a:buSzPts val="2500"/>
              <a:buAutoNum type="arabicPeriod"/>
            </a:pPr>
            <a:r>
              <a:rPr lang="en"/>
              <a:t>Backend</a:t>
            </a:r>
            <a:endParaRPr/>
          </a:p>
        </p:txBody>
      </p:sp>
      <p:sp>
        <p:nvSpPr>
          <p:cNvPr id="1692" name="Google Shape;1692;p44"/>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Here FastAPI is primarily used for machine learning backend tasks where as Node JS is primarily deals with Client Side code. MongoDB for Storing the data. AWS for hosting and even for storing the objective Data. Pytorch for Machine learning</a:t>
            </a:r>
            <a:endParaRPr sz="1500"/>
          </a:p>
        </p:txBody>
      </p:sp>
      <p:pic>
        <p:nvPicPr>
          <p:cNvPr id="1693" name="Google Shape;1693;p44"/>
          <p:cNvPicPr preferRelativeResize="0"/>
          <p:nvPr/>
        </p:nvPicPr>
        <p:blipFill rotWithShape="1">
          <a:blip r:embed="rId3">
            <a:alphaModFix/>
          </a:blip>
          <a:srcRect b="0" l="0" r="0" t="0"/>
          <a:stretch/>
        </p:blipFill>
        <p:spPr>
          <a:xfrm>
            <a:off x="5038975" y="949225"/>
            <a:ext cx="1012575" cy="1012575"/>
          </a:xfrm>
          <a:prstGeom prst="rect">
            <a:avLst/>
          </a:prstGeom>
          <a:noFill/>
          <a:ln>
            <a:noFill/>
          </a:ln>
        </p:spPr>
      </p:pic>
      <p:pic>
        <p:nvPicPr>
          <p:cNvPr id="1694" name="Google Shape;1694;p44"/>
          <p:cNvPicPr preferRelativeResize="0"/>
          <p:nvPr/>
        </p:nvPicPr>
        <p:blipFill rotWithShape="1">
          <a:blip r:embed="rId4">
            <a:alphaModFix/>
          </a:blip>
          <a:srcRect b="0" l="0" r="0" t="0"/>
          <a:stretch/>
        </p:blipFill>
        <p:spPr>
          <a:xfrm>
            <a:off x="7446350" y="845150"/>
            <a:ext cx="1220724" cy="1220724"/>
          </a:xfrm>
          <a:prstGeom prst="rect">
            <a:avLst/>
          </a:prstGeom>
          <a:noFill/>
          <a:ln>
            <a:noFill/>
          </a:ln>
        </p:spPr>
      </p:pic>
      <p:pic>
        <p:nvPicPr>
          <p:cNvPr id="1695" name="Google Shape;1695;p44"/>
          <p:cNvPicPr preferRelativeResize="0"/>
          <p:nvPr/>
        </p:nvPicPr>
        <p:blipFill rotWithShape="1">
          <a:blip r:embed="rId5">
            <a:alphaModFix/>
          </a:blip>
          <a:srcRect b="0" l="0" r="0" t="0"/>
          <a:stretch/>
        </p:blipFill>
        <p:spPr>
          <a:xfrm>
            <a:off x="5038975" y="2218275"/>
            <a:ext cx="1172399" cy="1172401"/>
          </a:xfrm>
          <a:prstGeom prst="rect">
            <a:avLst/>
          </a:prstGeom>
          <a:noFill/>
          <a:ln>
            <a:noFill/>
          </a:ln>
        </p:spPr>
      </p:pic>
      <p:pic>
        <p:nvPicPr>
          <p:cNvPr id="1696" name="Google Shape;1696;p44"/>
          <p:cNvPicPr preferRelativeResize="0"/>
          <p:nvPr/>
        </p:nvPicPr>
        <p:blipFill rotWithShape="1">
          <a:blip r:embed="rId6">
            <a:alphaModFix/>
          </a:blip>
          <a:srcRect b="0" l="0" r="0" t="0"/>
          <a:stretch/>
        </p:blipFill>
        <p:spPr>
          <a:xfrm>
            <a:off x="7620650" y="2218275"/>
            <a:ext cx="1297825" cy="1297825"/>
          </a:xfrm>
          <a:prstGeom prst="rect">
            <a:avLst/>
          </a:prstGeom>
          <a:noFill/>
          <a:ln>
            <a:noFill/>
          </a:ln>
        </p:spPr>
      </p:pic>
      <p:pic>
        <p:nvPicPr>
          <p:cNvPr id="1697" name="Google Shape;1697;p44"/>
          <p:cNvPicPr preferRelativeResize="0"/>
          <p:nvPr/>
        </p:nvPicPr>
        <p:blipFill rotWithShape="1">
          <a:blip r:embed="rId7">
            <a:alphaModFix/>
          </a:blip>
          <a:srcRect b="0" l="0" r="0" t="0"/>
          <a:stretch/>
        </p:blipFill>
        <p:spPr>
          <a:xfrm>
            <a:off x="6464975" y="3565575"/>
            <a:ext cx="1099950" cy="109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4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2. Frontend</a:t>
            </a:r>
            <a:endParaRPr/>
          </a:p>
        </p:txBody>
      </p:sp>
      <p:sp>
        <p:nvSpPr>
          <p:cNvPr id="1703" name="Google Shape;1703;p45"/>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React Native is used for building cross platform mobile application.</a:t>
            </a:r>
            <a:endParaRPr sz="1500"/>
          </a:p>
        </p:txBody>
      </p:sp>
      <p:pic>
        <p:nvPicPr>
          <p:cNvPr id="1704" name="Google Shape;1704;p45"/>
          <p:cNvPicPr preferRelativeResize="0"/>
          <p:nvPr/>
        </p:nvPicPr>
        <p:blipFill rotWithShape="1">
          <a:blip r:embed="rId3">
            <a:alphaModFix/>
          </a:blip>
          <a:srcRect b="0" l="0" r="0" t="0"/>
          <a:stretch/>
        </p:blipFill>
        <p:spPr>
          <a:xfrm>
            <a:off x="6034800" y="1193700"/>
            <a:ext cx="2756100" cy="275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4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3. Tools</a:t>
            </a:r>
            <a:endParaRPr/>
          </a:p>
        </p:txBody>
      </p:sp>
      <p:sp>
        <p:nvSpPr>
          <p:cNvPr id="1710" name="Google Shape;1710;p46"/>
          <p:cNvSpPr txBox="1"/>
          <p:nvPr>
            <p:ph idx="1" type="subTitle"/>
          </p:nvPr>
        </p:nvSpPr>
        <p:spPr>
          <a:xfrm>
            <a:off x="720475" y="954200"/>
            <a:ext cx="4166100" cy="275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500"/>
              <a:t>Github is where code and even the documents are shared. Postman is for API Testing. Google Colab for training the Machine Learning Model. VSCode is used for writing the code</a:t>
            </a:r>
            <a:endParaRPr sz="1500"/>
          </a:p>
        </p:txBody>
      </p:sp>
      <p:pic>
        <p:nvPicPr>
          <p:cNvPr id="1711" name="Google Shape;1711;p46"/>
          <p:cNvPicPr preferRelativeResize="0"/>
          <p:nvPr/>
        </p:nvPicPr>
        <p:blipFill rotWithShape="1">
          <a:blip r:embed="rId3">
            <a:alphaModFix/>
          </a:blip>
          <a:srcRect b="0" l="0" r="0" t="0"/>
          <a:stretch/>
        </p:blipFill>
        <p:spPr>
          <a:xfrm>
            <a:off x="5038975" y="949225"/>
            <a:ext cx="1389626" cy="1389626"/>
          </a:xfrm>
          <a:prstGeom prst="rect">
            <a:avLst/>
          </a:prstGeom>
          <a:noFill/>
          <a:ln>
            <a:noFill/>
          </a:ln>
        </p:spPr>
      </p:pic>
      <p:pic>
        <p:nvPicPr>
          <p:cNvPr id="1712" name="Google Shape;1712;p46"/>
          <p:cNvPicPr preferRelativeResize="0"/>
          <p:nvPr/>
        </p:nvPicPr>
        <p:blipFill rotWithShape="1">
          <a:blip r:embed="rId4">
            <a:alphaModFix/>
          </a:blip>
          <a:srcRect b="0" l="0" r="0" t="0"/>
          <a:stretch/>
        </p:blipFill>
        <p:spPr>
          <a:xfrm>
            <a:off x="7436700" y="978225"/>
            <a:ext cx="1331625" cy="1331625"/>
          </a:xfrm>
          <a:prstGeom prst="rect">
            <a:avLst/>
          </a:prstGeom>
          <a:noFill/>
          <a:ln>
            <a:noFill/>
          </a:ln>
        </p:spPr>
      </p:pic>
      <p:pic>
        <p:nvPicPr>
          <p:cNvPr id="1713" name="Google Shape;1713;p46"/>
          <p:cNvPicPr preferRelativeResize="0"/>
          <p:nvPr/>
        </p:nvPicPr>
        <p:blipFill rotWithShape="1">
          <a:blip r:embed="rId5">
            <a:alphaModFix/>
          </a:blip>
          <a:srcRect b="0" l="0" r="0" t="0"/>
          <a:stretch/>
        </p:blipFill>
        <p:spPr>
          <a:xfrm>
            <a:off x="7549275" y="2616950"/>
            <a:ext cx="1219050" cy="1219050"/>
          </a:xfrm>
          <a:prstGeom prst="rect">
            <a:avLst/>
          </a:prstGeom>
          <a:noFill/>
          <a:ln>
            <a:noFill/>
          </a:ln>
        </p:spPr>
      </p:pic>
      <p:pic>
        <p:nvPicPr>
          <p:cNvPr id="1714" name="Google Shape;1714;p46"/>
          <p:cNvPicPr preferRelativeResize="0"/>
          <p:nvPr/>
        </p:nvPicPr>
        <p:blipFill rotWithShape="1">
          <a:blip r:embed="rId6">
            <a:alphaModFix/>
          </a:blip>
          <a:srcRect b="0" l="0" r="0" t="0"/>
          <a:stretch/>
        </p:blipFill>
        <p:spPr>
          <a:xfrm>
            <a:off x="4966150" y="2452575"/>
            <a:ext cx="1462450" cy="146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4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Algorithms</a:t>
            </a:r>
            <a:endParaRPr/>
          </a:p>
        </p:txBody>
      </p:sp>
      <p:sp>
        <p:nvSpPr>
          <p:cNvPr id="1720" name="Google Shape;1720;p47"/>
          <p:cNvSpPr txBox="1"/>
          <p:nvPr>
            <p:ph idx="1" type="subTitle"/>
          </p:nvPr>
        </p:nvSpPr>
        <p:spPr>
          <a:xfrm>
            <a:off x="720475" y="954200"/>
            <a:ext cx="3694800" cy="314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500">
                <a:latin typeface="Archivo"/>
                <a:ea typeface="Archivo"/>
                <a:cs typeface="Archivo"/>
                <a:sym typeface="Archivo"/>
              </a:rPr>
              <a:t>Reinforcement Learning</a:t>
            </a:r>
            <a:endParaRPr b="1" sz="15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Reinforcement Learning (RL) is a machine learning paradigm where an agent learns by interacting with an environment and receiving rewards for actions. In adaptive learning, RL is used to dynamically adjust content difficulty based on student responses, maximizing engagement and learning efficiency over time.</a:t>
            </a:r>
            <a:endParaRPr sz="1500"/>
          </a:p>
          <a:p>
            <a:pPr indent="0" lvl="0" marL="0" rtl="0" algn="l">
              <a:lnSpc>
                <a:spcPct val="100000"/>
              </a:lnSpc>
              <a:spcBef>
                <a:spcPts val="0"/>
              </a:spcBef>
              <a:spcAft>
                <a:spcPts val="0"/>
              </a:spcAft>
              <a:buSzPts val="2500"/>
              <a:buNone/>
            </a:pPr>
            <a:r>
              <a:t/>
            </a:r>
            <a:endParaRPr sz="1500"/>
          </a:p>
        </p:txBody>
      </p:sp>
      <p:sp>
        <p:nvSpPr>
          <p:cNvPr id="1721" name="Google Shape;1721;p47"/>
          <p:cNvSpPr txBox="1"/>
          <p:nvPr>
            <p:ph idx="1" type="subTitle"/>
          </p:nvPr>
        </p:nvSpPr>
        <p:spPr>
          <a:xfrm>
            <a:off x="4688700" y="954200"/>
            <a:ext cx="3694800" cy="333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1" lang="en" sz="1700">
                <a:latin typeface="Archivo"/>
                <a:ea typeface="Archivo"/>
                <a:cs typeface="Archivo"/>
                <a:sym typeface="Archivo"/>
              </a:rPr>
              <a:t>Word2Vec</a:t>
            </a:r>
            <a:endParaRPr b="1" sz="1700">
              <a:latin typeface="Archivo"/>
              <a:ea typeface="Archivo"/>
              <a:cs typeface="Archivo"/>
              <a:sym typeface="Archivo"/>
            </a:endParaRPr>
          </a:p>
          <a:p>
            <a:pPr indent="0" lvl="0" marL="0" rtl="0" algn="l">
              <a:lnSpc>
                <a:spcPct val="100000"/>
              </a:lnSpc>
              <a:spcBef>
                <a:spcPts val="0"/>
              </a:spcBef>
              <a:spcAft>
                <a:spcPts val="0"/>
              </a:spcAft>
              <a:buSzPts val="2500"/>
              <a:buNone/>
            </a:pPr>
            <a:r>
              <a:rPr lang="en" sz="1500"/>
              <a:t>Word2Vec is a deep learning-based model that transforms words into continuous vector representations, capturing semantic relationships between words. In content-based filtering, it is used to convert textual content (article text) into vectors, allowing us to measure similarity between content items. Similar vectors imply similar content, enabling personalized recommendations.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48"/>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Architecture Diagram</a:t>
            </a:r>
            <a:endParaRPr/>
          </a:p>
        </p:txBody>
      </p:sp>
      <p:pic>
        <p:nvPicPr>
          <p:cNvPr id="1727" name="Google Shape;1727;p48"/>
          <p:cNvPicPr preferRelativeResize="0"/>
          <p:nvPr/>
        </p:nvPicPr>
        <p:blipFill rotWithShape="1">
          <a:blip r:embed="rId3">
            <a:alphaModFix/>
          </a:blip>
          <a:srcRect b="0" l="0" r="0" t="0"/>
          <a:stretch/>
        </p:blipFill>
        <p:spPr>
          <a:xfrm>
            <a:off x="2095725" y="910550"/>
            <a:ext cx="5744661" cy="4041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9"/>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Context Diagram</a:t>
            </a:r>
            <a:endParaRPr/>
          </a:p>
        </p:txBody>
      </p:sp>
      <p:pic>
        <p:nvPicPr>
          <p:cNvPr id="1733" name="Google Shape;1733;p49"/>
          <p:cNvPicPr preferRelativeResize="0"/>
          <p:nvPr/>
        </p:nvPicPr>
        <p:blipFill>
          <a:blip r:embed="rId3">
            <a:alphaModFix/>
          </a:blip>
          <a:stretch>
            <a:fillRect/>
          </a:stretch>
        </p:blipFill>
        <p:spPr>
          <a:xfrm>
            <a:off x="1994600" y="949225"/>
            <a:ext cx="5296072" cy="404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50"/>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ER Diagram</a:t>
            </a:r>
            <a:endParaRPr/>
          </a:p>
        </p:txBody>
      </p:sp>
      <p:pic>
        <p:nvPicPr>
          <p:cNvPr id="1739" name="Google Shape;1739;p50"/>
          <p:cNvPicPr preferRelativeResize="0"/>
          <p:nvPr/>
        </p:nvPicPr>
        <p:blipFill rotWithShape="1">
          <a:blip r:embed="rId3">
            <a:alphaModFix/>
          </a:blip>
          <a:srcRect b="0" l="0" r="0" t="0"/>
          <a:stretch/>
        </p:blipFill>
        <p:spPr>
          <a:xfrm>
            <a:off x="4408325" y="152400"/>
            <a:ext cx="3014738"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33"/>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Agenda</a:t>
            </a:r>
            <a:endParaRPr sz="3200">
              <a:solidFill>
                <a:schemeClr val="accent1"/>
              </a:solidFill>
            </a:endParaRPr>
          </a:p>
        </p:txBody>
      </p:sp>
      <p:graphicFrame>
        <p:nvGraphicFramePr>
          <p:cNvPr id="1529" name="Google Shape;1529;p33"/>
          <p:cNvGraphicFramePr/>
          <p:nvPr/>
        </p:nvGraphicFramePr>
        <p:xfrm>
          <a:off x="884825" y="1205300"/>
          <a:ext cx="3000000" cy="3000000"/>
        </p:xfrm>
        <a:graphic>
          <a:graphicData uri="http://schemas.openxmlformats.org/drawingml/2006/table">
            <a:tbl>
              <a:tblPr>
                <a:noFill/>
                <a:tableStyleId>{1CA569CC-29F2-4402-B9E5-C634BA2FCD81}</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Member Roles and Responsibilities</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Improvements made from Professor Feedback</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Project Description</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Team Working Agreement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Personas (at least 3)</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MVP (Minimum Viable Product)</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Technologies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Algorithms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530" name="Google Shape;1530;p33"/>
          <p:cNvGraphicFramePr/>
          <p:nvPr/>
        </p:nvGraphicFramePr>
        <p:xfrm>
          <a:off x="4759500" y="1205300"/>
          <a:ext cx="3000000" cy="3000000"/>
        </p:xfrm>
        <a:graphic>
          <a:graphicData uri="http://schemas.openxmlformats.org/drawingml/2006/table">
            <a:tbl>
              <a:tblPr>
                <a:noFill/>
                <a:tableStyleId>{1CA569CC-29F2-4402-B9E5-C634BA2FCD81}</a:tableStyleId>
              </a:tblPr>
              <a:tblGrid>
                <a:gridCol w="3130025"/>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Diagrams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Product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 </a:t>
                      </a:r>
                      <a:r>
                        <a:rPr b="1" lang="en" sz="1000">
                          <a:solidFill>
                            <a:schemeClr val="dk1"/>
                          </a:solidFill>
                        </a:rPr>
                        <a:t>2</a:t>
                      </a:r>
                      <a:r>
                        <a:rPr b="1" lang="en" sz="1000" u="none" cap="none" strike="noStrike">
                          <a:solidFill>
                            <a:schemeClr val="dk1"/>
                          </a:solidFill>
                        </a:rPr>
                        <a:t> Backlog</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Metrics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Retrospective</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 </a:t>
                      </a:r>
                      <a:r>
                        <a:rPr b="1" lang="en" sz="1000">
                          <a:solidFill>
                            <a:schemeClr val="dk1"/>
                          </a:solidFill>
                        </a:rPr>
                        <a:t>3</a:t>
                      </a:r>
                      <a:r>
                        <a:rPr b="1" lang="en" sz="1000" u="none" cap="none" strike="noStrike">
                          <a:solidFill>
                            <a:schemeClr val="dk1"/>
                          </a:solidFill>
                        </a:rPr>
                        <a:t> Plan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Project Demo - Sprint </a:t>
                      </a:r>
                      <a:r>
                        <a:rPr b="1" lang="en" sz="1000">
                          <a:solidFill>
                            <a:schemeClr val="dk1"/>
                          </a:solidFill>
                        </a:rPr>
                        <a:t>2</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GitHub Link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Live Application Demo</a:t>
                      </a:r>
                      <a:endParaRPr b="1" sz="1000" u="none" cap="none" strike="noStrike">
                        <a:solidFill>
                          <a:schemeClr val="dk1"/>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1"/>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Sequence Diagram</a:t>
            </a:r>
            <a:endParaRPr/>
          </a:p>
        </p:txBody>
      </p:sp>
      <p:pic>
        <p:nvPicPr>
          <p:cNvPr id="1745" name="Google Shape;1745;p51"/>
          <p:cNvPicPr preferRelativeResize="0"/>
          <p:nvPr/>
        </p:nvPicPr>
        <p:blipFill rotWithShape="1">
          <a:blip r:embed="rId3">
            <a:alphaModFix/>
          </a:blip>
          <a:srcRect b="0" l="0" r="0" t="0"/>
          <a:stretch/>
        </p:blipFill>
        <p:spPr>
          <a:xfrm>
            <a:off x="1805675" y="900875"/>
            <a:ext cx="6502559" cy="4041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52"/>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Class Diagram</a:t>
            </a:r>
            <a:endParaRPr/>
          </a:p>
        </p:txBody>
      </p:sp>
      <p:pic>
        <p:nvPicPr>
          <p:cNvPr id="1751" name="Google Shape;1751;p52"/>
          <p:cNvPicPr preferRelativeResize="0"/>
          <p:nvPr/>
        </p:nvPicPr>
        <p:blipFill rotWithShape="1">
          <a:blip r:embed="rId3">
            <a:alphaModFix/>
          </a:blip>
          <a:srcRect b="0" l="0" r="0" t="0"/>
          <a:stretch/>
        </p:blipFill>
        <p:spPr>
          <a:xfrm>
            <a:off x="4142323" y="152400"/>
            <a:ext cx="3577251"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53"/>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State Diagram</a:t>
            </a:r>
            <a:endParaRPr/>
          </a:p>
        </p:txBody>
      </p:sp>
      <p:pic>
        <p:nvPicPr>
          <p:cNvPr id="1757" name="Google Shape;1757;p53"/>
          <p:cNvPicPr preferRelativeResize="0"/>
          <p:nvPr/>
        </p:nvPicPr>
        <p:blipFill rotWithShape="1">
          <a:blip r:embed="rId3">
            <a:alphaModFix/>
          </a:blip>
          <a:srcRect b="0" l="0" r="0" t="0"/>
          <a:stretch/>
        </p:blipFill>
        <p:spPr>
          <a:xfrm>
            <a:off x="4089275" y="674500"/>
            <a:ext cx="3838825" cy="40406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54"/>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1 Recap</a:t>
            </a:r>
            <a:endParaRPr/>
          </a:p>
        </p:txBody>
      </p:sp>
      <p:sp>
        <p:nvSpPr>
          <p:cNvPr id="1763" name="Google Shape;1763;p54"/>
          <p:cNvSpPr txBox="1"/>
          <p:nvPr/>
        </p:nvSpPr>
        <p:spPr>
          <a:xfrm>
            <a:off x="1061850" y="993450"/>
            <a:ext cx="6834900" cy="3412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b="1" lang="en" sz="1700">
                <a:solidFill>
                  <a:schemeClr val="dk1"/>
                </a:solidFill>
                <a:latin typeface="Archivo"/>
                <a:ea typeface="Archivo"/>
                <a:cs typeface="Archivo"/>
                <a:sym typeface="Archivo"/>
              </a:rPr>
              <a:t>Subject Selection and Article Reading Features</a:t>
            </a:r>
            <a:r>
              <a:rPr lang="en" sz="1700">
                <a:solidFill>
                  <a:schemeClr val="dk1"/>
                </a:solidFill>
                <a:latin typeface="Archivo"/>
                <a:ea typeface="Archivo"/>
                <a:cs typeface="Archivo"/>
                <a:sym typeface="Archivo"/>
              </a:rPr>
              <a:t>: Enabled selecting subjects and reading relevant articles smoothly.</a:t>
            </a:r>
            <a:endParaRPr sz="1700">
              <a:solidFill>
                <a:schemeClr val="dk1"/>
              </a:solidFill>
              <a:latin typeface="Archivo"/>
              <a:ea typeface="Archivo"/>
              <a:cs typeface="Archivo"/>
              <a:sym typeface="Archivo"/>
            </a:endParaRPr>
          </a:p>
          <a:p>
            <a:pPr indent="-336550" lvl="0" marL="457200" rtl="0" algn="l">
              <a:spcBef>
                <a:spcPts val="0"/>
              </a:spcBef>
              <a:spcAft>
                <a:spcPts val="0"/>
              </a:spcAft>
              <a:buClr>
                <a:schemeClr val="dk1"/>
              </a:buClr>
              <a:buSzPts val="1700"/>
              <a:buChar char="●"/>
            </a:pPr>
            <a:r>
              <a:rPr b="1" lang="en" sz="1700">
                <a:solidFill>
                  <a:schemeClr val="dk1"/>
                </a:solidFill>
                <a:latin typeface="Archivo"/>
                <a:ea typeface="Archivo"/>
                <a:cs typeface="Archivo"/>
                <a:sym typeface="Archivo"/>
              </a:rPr>
              <a:t>Mark, Search, and Navigate Articles</a:t>
            </a:r>
            <a:r>
              <a:rPr lang="en" sz="1700">
                <a:solidFill>
                  <a:schemeClr val="dk1"/>
                </a:solidFill>
                <a:latin typeface="Archivo"/>
                <a:ea typeface="Archivo"/>
                <a:cs typeface="Archivo"/>
                <a:sym typeface="Archivo"/>
              </a:rPr>
              <a:t>: Allowed marking, searching, and seamless navigation between articles.</a:t>
            </a:r>
            <a:endParaRPr sz="1700">
              <a:solidFill>
                <a:schemeClr val="dk1"/>
              </a:solidFill>
              <a:latin typeface="Archivo"/>
              <a:ea typeface="Archivo"/>
              <a:cs typeface="Archivo"/>
              <a:sym typeface="Archivo"/>
            </a:endParaRPr>
          </a:p>
          <a:p>
            <a:pPr indent="-336550" lvl="0" marL="457200" rtl="0" algn="l">
              <a:spcBef>
                <a:spcPts val="0"/>
              </a:spcBef>
              <a:spcAft>
                <a:spcPts val="0"/>
              </a:spcAft>
              <a:buClr>
                <a:schemeClr val="dk1"/>
              </a:buClr>
              <a:buSzPts val="1700"/>
              <a:buChar char="●"/>
            </a:pPr>
            <a:r>
              <a:rPr b="1" lang="en" sz="1700">
                <a:solidFill>
                  <a:schemeClr val="dk1"/>
                </a:solidFill>
                <a:latin typeface="Archivo"/>
                <a:ea typeface="Archivo"/>
                <a:cs typeface="Archivo"/>
                <a:sym typeface="Archivo"/>
              </a:rPr>
              <a:t>Basic UI and Content Management Setup</a:t>
            </a:r>
            <a:r>
              <a:rPr lang="en" sz="1700">
                <a:solidFill>
                  <a:schemeClr val="dk1"/>
                </a:solidFill>
                <a:latin typeface="Archivo"/>
                <a:ea typeface="Archivo"/>
                <a:cs typeface="Archivo"/>
                <a:sym typeface="Archivo"/>
              </a:rPr>
              <a:t>: Developed clean interface and efficient content storage system.</a:t>
            </a:r>
            <a:endParaRPr sz="1700">
              <a:solidFill>
                <a:schemeClr val="dk1"/>
              </a:solidFill>
              <a:latin typeface="Archivo"/>
              <a:ea typeface="Archivo"/>
              <a:cs typeface="Archivo"/>
              <a:sym typeface="Archivo"/>
            </a:endParaRPr>
          </a:p>
          <a:p>
            <a:pPr indent="0" lvl="0" marL="0" rtl="0" algn="l">
              <a:spcBef>
                <a:spcPts val="0"/>
              </a:spcBef>
              <a:spcAft>
                <a:spcPts val="0"/>
              </a:spcAft>
              <a:buNone/>
            </a:pPr>
            <a:r>
              <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55"/>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69" name="Google Shape;1769;p55"/>
          <p:cNvGraphicFramePr/>
          <p:nvPr/>
        </p:nvGraphicFramePr>
        <p:xfrm>
          <a:off x="449750" y="863350"/>
          <a:ext cx="3000000" cy="3000000"/>
        </p:xfrm>
        <a:graphic>
          <a:graphicData uri="http://schemas.openxmlformats.org/drawingml/2006/table">
            <a:tbl>
              <a:tblPr>
                <a:noFill/>
                <a:tableStyleId>{1CA569CC-29F2-4402-B9E5-C634BA2FCD81}</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Subject Selection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1</a:t>
                      </a:r>
                      <a:r>
                        <a:rPr lang="en" sz="1000" u="none" cap="none" strike="noStrike">
                          <a:solidFill>
                            <a:schemeClr val="dk1"/>
                          </a:solidFill>
                        </a:rPr>
                        <a:t>: As a student, I want to select a subject so I can access relevant learning content.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select from multiple subjects (e.g., Math, Science, History).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Selected subjects load relevant articles.</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2</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Reading</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2</a:t>
                      </a:r>
                      <a:r>
                        <a:rPr lang="en" sz="1000" u="none" cap="none" strike="noStrike">
                          <a:solidFill>
                            <a:schemeClr val="dk1"/>
                          </a:solidFill>
                        </a:rPr>
                        <a:t>: As a student, I want to browse and read articles related to the subject I selected.</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Articles display in a clean, mobile-friendly interface.</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scroll and navigate within articles seamlessly.</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3</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Mark Articles for Later</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3</a:t>
                      </a:r>
                      <a:r>
                        <a:rPr lang="en" sz="1000" u="none" cap="none" strike="noStrike">
                          <a:solidFill>
                            <a:schemeClr val="dk1"/>
                          </a:solidFill>
                        </a:rPr>
                        <a:t>: As a student, I want to mark articles as "difficult" or "important" for later review.</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mark articles as "difficult" or "important".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Marked articles appear in a "Review Later" section.</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4</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Search</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4</a:t>
                      </a:r>
                      <a:r>
                        <a:rPr lang="en" sz="1000" u="none" cap="none" strike="noStrike">
                          <a:solidFill>
                            <a:schemeClr val="dk1"/>
                          </a:solidFill>
                        </a:rPr>
                        <a:t>: As a student, I want to search for specific articles within a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search for articles by keywords within a subject.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based on relevance.</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5</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Article Navigation</a:t>
                      </a:r>
                      <a:endParaRPr b="1"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5</a:t>
                      </a:r>
                      <a:r>
                        <a:rPr lang="en" sz="1000" u="none" cap="none" strike="noStrike">
                          <a:solidFill>
                            <a:schemeClr val="dk1"/>
                          </a:solidFill>
                        </a:rPr>
                        <a:t>: As a student, I want to navigate between articles within the same subject.</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can use "next" and "previous" buttons or a navigation bar to move between articles.</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Ensure smooth transitions.</a:t>
                      </a:r>
                      <a:endParaRPr sz="1000" u="none" cap="none" strike="noStrike">
                        <a:solidFill>
                          <a:schemeClr val="dk1"/>
                        </a:solidFill>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56"/>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75" name="Google Shape;1775;p56"/>
          <p:cNvGraphicFramePr/>
          <p:nvPr/>
        </p:nvGraphicFramePr>
        <p:xfrm>
          <a:off x="449750" y="863350"/>
          <a:ext cx="3000000" cy="3000000"/>
        </p:xfrm>
        <a:graphic>
          <a:graphicData uri="http://schemas.openxmlformats.org/drawingml/2006/table">
            <a:tbl>
              <a:tblPr>
                <a:noFill/>
                <a:tableStyleId>{1CA569CC-29F2-4402-B9E5-C634BA2FCD81}</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UI for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 Set up basic UI/UX for browsing and reading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Clean, intuitive design for subject selection and article reading.</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mobile responsiveness.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Content Management System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2: Implement content management system for loading articles by subject.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Articles are stored and categorized by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Efficient retrieval of content from a backend system.</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Mark and Save Articles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3: Add functionality for marking and saving articles for later review.</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save marked articles to a "Review Later" list.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Data is persisted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4: Implement article search functionality.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Enable a search feature within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Search results are displayed quickly and accurately.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10</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Personalized Recommendations</a:t>
                      </a:r>
                      <a:endParaRPr b="1"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User Story 6: As a student, I want personalized content recommendations based on my performance so I can improve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The system provides content recommendations based on quiz performance and article difficulty.</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Users are directed to articles covering weak areas.</a:t>
                      </a:r>
                      <a:endParaRPr sz="1000" u="none" cap="none" strike="noStrike">
                        <a:solidFill>
                          <a:schemeClr val="dk1"/>
                        </a:solidFill>
                      </a:endParaRPr>
                    </a:p>
                  </a:txBody>
                  <a:tcPr marT="91425" marB="91425" marR="91425" marL="91425">
                    <a:lnT cap="flat" cmpd="sng" w="9525">
                      <a:solidFill>
                        <a:srgbClr val="CCCCCC"/>
                      </a:solidFill>
                      <a:prstDash val="solid"/>
                      <a:round/>
                      <a:headEnd len="sm" w="sm" type="none"/>
                      <a:tailEnd len="sm" w="sm" type="none"/>
                    </a:lnT>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57"/>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1" name="Google Shape;1781;p57"/>
          <p:cNvGraphicFramePr/>
          <p:nvPr/>
        </p:nvGraphicFramePr>
        <p:xfrm>
          <a:off x="449750" y="863350"/>
          <a:ext cx="3000000" cy="3000000"/>
        </p:xfrm>
        <a:graphic>
          <a:graphicData uri="http://schemas.openxmlformats.org/drawingml/2006/table">
            <a:tbl>
              <a:tblPr>
                <a:noFill/>
                <a:tableStyleId>{1CA569CC-29F2-4402-B9E5-C634BA2FCD81}</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7: As a student, I want the app to implement spaced repetition to reinforce key concepts over time.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identifies and schedules spaced repetition for topics users struggle with.</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are prompted to revisit articles or take quizzes at optimal intervals.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8: As a student, I want to track my progress in a 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scores, articles read, and time spent on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see areas of strength and weakness visually.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Targeted Feedback on Quizzes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9: As a student, I want to receive targeted feedback after quizzes so I can understand my mistakes.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Detailed feedback is provided for each quiz question.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explains why certain answers are correct/incorrect.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Dynamic Content Adjustment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10: As a student, I want the app to dynamically adjust content difficulty based on my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difficulty of content increases if the user performs well.</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If a student struggles, simpler articles or review content is recommended.</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Basic Machine Learning for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5: Implement a basic machine learning model for personalized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model analyzes quiz performance and article difficulty to recommend personalized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Adjustments are made based on user progress.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58"/>
          <p:cNvSpPr txBox="1"/>
          <p:nvPr>
            <p:ph type="title"/>
          </p:nvPr>
        </p:nvSpPr>
        <p:spPr>
          <a:xfrm>
            <a:off x="834275" y="37592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87" name="Google Shape;1787;p58"/>
          <p:cNvGraphicFramePr/>
          <p:nvPr/>
        </p:nvGraphicFramePr>
        <p:xfrm>
          <a:off x="449750" y="863350"/>
          <a:ext cx="3000000" cy="3000000"/>
        </p:xfrm>
        <a:graphic>
          <a:graphicData uri="http://schemas.openxmlformats.org/drawingml/2006/table">
            <a:tbl>
              <a:tblPr>
                <a:noFill/>
                <a:tableStyleId>{1CA569CC-29F2-4402-B9E5-C634BA2FCD81}</a:tableStyleId>
              </a:tblPr>
              <a:tblGrid>
                <a:gridCol w="734975"/>
                <a:gridCol w="1238075"/>
                <a:gridCol w="1595775"/>
                <a:gridCol w="20765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Spaced Repetition Algorithm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6: Integrate spaced repetition algorithm to reinforce key concepts.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 spaced repetition techniques to schedule when users should revisit difficult topics.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system prompts users at the right time for maximum retention.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Performance Dashboard Development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7: Build a performance dashboard to visualize progress.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dashboard shows quiz results, time spent, and subject mastery.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Visual charts display performance trends.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Quiz Feedback Mechanism</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8: Provide detailed quiz feedback for user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Implement feedback mechanisms to explain quiz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both constructive and designed to reinforce learning.</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Accounts &amp; Syncing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11: As a student, I want to create an account and log in so I can save my progress and preferences across devices.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create accounts with email/password.</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progress, preferences, and recommendations are saved and synced across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20</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Study Paths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12: As a student, I want my study path to adapt based on my long-term learning trends and preferences.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uses ML to analyze long-term trends and dynamically adjust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Preferences are stored, and content is adapted based on user learning styles.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59"/>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93" name="Google Shape;1793;p59"/>
          <p:cNvGraphicFramePr/>
          <p:nvPr/>
        </p:nvGraphicFramePr>
        <p:xfrm>
          <a:off x="449750" y="564800"/>
          <a:ext cx="3000000" cy="3000000"/>
        </p:xfrm>
        <a:graphic>
          <a:graphicData uri="http://schemas.openxmlformats.org/drawingml/2006/table">
            <a:tbl>
              <a:tblPr>
                <a:noFill/>
                <a:tableStyleId>{1CA569CC-29F2-4402-B9E5-C634BA2FCD81}</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for Spaced Repetition &amp;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13: As a student, I want to receive reminders for spaced repetition and personalized study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prompt users for spaced repetition and recommended articles. Reminders are personalized based on past performance and study schedules.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Learning History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14: As a student, I want to view my learning history so I can review previously studied articles and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Users can access their study history, including completed articles and quizzes.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History includes quiz scores, article read dates, and time spent.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Adaptive Feedback Based on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15: As a student, I want to receive adaptive feedback based on my performance trends over time so I can improve continuously.</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app provides adaptive feedback based on overall performance and trends.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Feedback is more tailored as the system learns from the user’s progress and actions.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Authentication</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9: Implement user authentication and profile management.</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Secure user authentication system with account creation, login, and password recovery.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user progress and data are stored across sessions.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Refined ML for Long-Term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10: Refine the machine learning model for adaptive feedback based on long-term learning trends.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The ML model adapts based on user learning patterns and feedback.</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model evolves based on long-term trends and personalized learning data.</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60"/>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Product Backlog</a:t>
            </a:r>
            <a:endParaRPr/>
          </a:p>
        </p:txBody>
      </p:sp>
      <p:graphicFrame>
        <p:nvGraphicFramePr>
          <p:cNvPr id="1799" name="Google Shape;1799;p60"/>
          <p:cNvGraphicFramePr/>
          <p:nvPr/>
        </p:nvGraphicFramePr>
        <p:xfrm>
          <a:off x="449750" y="854850"/>
          <a:ext cx="3000000" cy="3000000"/>
        </p:xfrm>
        <a:graphic>
          <a:graphicData uri="http://schemas.openxmlformats.org/drawingml/2006/table">
            <a:tbl>
              <a:tblPr>
                <a:noFill/>
                <a:tableStyleId>{1CA569CC-29F2-4402-B9E5-C634BA2FCD81}</a:tableStyleId>
              </a:tblPr>
              <a:tblGrid>
                <a:gridCol w="734975"/>
                <a:gridCol w="986700"/>
                <a:gridCol w="1392750"/>
                <a:gridCol w="2530900"/>
                <a:gridCol w="27248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Feature</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User Story/Technical Story</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91425" marB="91425" marR="91425" marL="91425">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Reminders &amp; Notifications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11: Implement reminders and notifications for spaced repetition and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Notifications are sent based on spaced repetition schedules and content recommendations.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reminders are relevant and personalized to user learning paths.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Final UI/UX Improvements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12: Finalize UI/UX improvements for a polished, engaging user experience.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Refine the user interface for a smooth, intuitive experience.</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Ensure the app is fully responsive and accessible on different devices.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34"/>
          <p:cNvSpPr txBox="1"/>
          <p:nvPr>
            <p:ph type="title"/>
          </p:nvPr>
        </p:nvSpPr>
        <p:spPr>
          <a:xfrm>
            <a:off x="720000" y="166275"/>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36" name="Google Shape;1536;p34"/>
          <p:cNvSpPr txBox="1"/>
          <p:nvPr>
            <p:ph idx="2" type="title"/>
          </p:nvPr>
        </p:nvSpPr>
        <p:spPr>
          <a:xfrm>
            <a:off x="3599548" y="3282513"/>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Snehalatha Boothpur</a:t>
            </a:r>
            <a:endParaRPr/>
          </a:p>
        </p:txBody>
      </p:sp>
      <p:sp>
        <p:nvSpPr>
          <p:cNvPr id="1537" name="Google Shape;1537;p34"/>
          <p:cNvSpPr txBox="1"/>
          <p:nvPr>
            <p:ph idx="1" type="subTitle"/>
          </p:nvPr>
        </p:nvSpPr>
        <p:spPr>
          <a:xfrm>
            <a:off x="3599552" y="383988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Designer / Developer</a:t>
            </a:r>
            <a:endParaRPr/>
          </a:p>
        </p:txBody>
      </p:sp>
      <p:sp>
        <p:nvSpPr>
          <p:cNvPr id="1538" name="Google Shape;1538;p34"/>
          <p:cNvSpPr txBox="1"/>
          <p:nvPr>
            <p:ph idx="3" type="title"/>
          </p:nvPr>
        </p:nvSpPr>
        <p:spPr>
          <a:xfrm>
            <a:off x="720000" y="2820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Anuhya Marapalli</a:t>
            </a:r>
            <a:endParaRPr/>
          </a:p>
        </p:txBody>
      </p:sp>
      <p:sp>
        <p:nvSpPr>
          <p:cNvPr id="1539" name="Google Shape;1539;p34"/>
          <p:cNvSpPr txBox="1"/>
          <p:nvPr>
            <p:ph idx="4" type="subTitle"/>
          </p:nvPr>
        </p:nvSpPr>
        <p:spPr>
          <a:xfrm>
            <a:off x="713100" y="3458400"/>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Developer</a:t>
            </a:r>
            <a:endParaRPr/>
          </a:p>
        </p:txBody>
      </p:sp>
      <p:sp>
        <p:nvSpPr>
          <p:cNvPr id="1540" name="Google Shape;1540;p34"/>
          <p:cNvSpPr txBox="1"/>
          <p:nvPr>
            <p:ph idx="5" type="title"/>
          </p:nvPr>
        </p:nvSpPr>
        <p:spPr>
          <a:xfrm>
            <a:off x="6304200" y="29733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Rithin Guptha Bajuri</a:t>
            </a:r>
            <a:endParaRPr/>
          </a:p>
        </p:txBody>
      </p:sp>
      <p:sp>
        <p:nvSpPr>
          <p:cNvPr id="1541" name="Google Shape;1541;p34"/>
          <p:cNvSpPr txBox="1"/>
          <p:nvPr>
            <p:ph idx="6" type="subTitle"/>
          </p:nvPr>
        </p:nvSpPr>
        <p:spPr>
          <a:xfrm>
            <a:off x="6562207" y="34403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a:t>
            </a:r>
            <a:endParaRPr/>
          </a:p>
        </p:txBody>
      </p:sp>
      <p:grpSp>
        <p:nvGrpSpPr>
          <p:cNvPr id="1542" name="Google Shape;1542;p34"/>
          <p:cNvGrpSpPr/>
          <p:nvPr/>
        </p:nvGrpSpPr>
        <p:grpSpPr>
          <a:xfrm>
            <a:off x="1317586" y="1780372"/>
            <a:ext cx="749796" cy="717499"/>
            <a:chOff x="1317586" y="1856572"/>
            <a:chExt cx="749796" cy="717499"/>
          </a:xfrm>
        </p:grpSpPr>
        <p:sp>
          <p:nvSpPr>
            <p:cNvPr id="1543" name="Google Shape;1543;p34"/>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4"/>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34"/>
          <p:cNvGrpSpPr/>
          <p:nvPr/>
        </p:nvGrpSpPr>
        <p:grpSpPr>
          <a:xfrm>
            <a:off x="1544241" y="1912062"/>
            <a:ext cx="335536" cy="418091"/>
            <a:chOff x="1325198" y="1996261"/>
            <a:chExt cx="335536" cy="418091"/>
          </a:xfrm>
        </p:grpSpPr>
        <p:sp>
          <p:nvSpPr>
            <p:cNvPr id="1546" name="Google Shape;1546;p34"/>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4"/>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4"/>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4"/>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4"/>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4"/>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4"/>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4"/>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4" name="Google Shape;1554;p34"/>
          <p:cNvPicPr preferRelativeResize="0"/>
          <p:nvPr/>
        </p:nvPicPr>
        <p:blipFill rotWithShape="1">
          <a:blip r:embed="rId3">
            <a:alphaModFix/>
          </a:blip>
          <a:srcRect b="12817" l="0" r="0" t="12826"/>
          <a:stretch/>
        </p:blipFill>
        <p:spPr>
          <a:xfrm>
            <a:off x="633338" y="843619"/>
            <a:ext cx="2263673" cy="1867532"/>
          </a:xfrm>
          <a:prstGeom prst="rect">
            <a:avLst/>
          </a:prstGeom>
          <a:noFill/>
          <a:ln>
            <a:noFill/>
          </a:ln>
        </p:spPr>
      </p:pic>
      <p:pic>
        <p:nvPicPr>
          <p:cNvPr id="1555" name="Google Shape;1555;p34"/>
          <p:cNvPicPr preferRelativeResize="0"/>
          <p:nvPr/>
        </p:nvPicPr>
        <p:blipFill rotWithShape="1">
          <a:blip r:embed="rId4">
            <a:alphaModFix/>
          </a:blip>
          <a:srcRect b="24216" l="0" r="0" t="24217"/>
          <a:stretch/>
        </p:blipFill>
        <p:spPr>
          <a:xfrm>
            <a:off x="3468775" y="1081051"/>
            <a:ext cx="2263650" cy="2094899"/>
          </a:xfrm>
          <a:prstGeom prst="rect">
            <a:avLst/>
          </a:prstGeom>
          <a:noFill/>
          <a:ln>
            <a:noFill/>
          </a:ln>
        </p:spPr>
      </p:pic>
      <p:pic>
        <p:nvPicPr>
          <p:cNvPr id="1556" name="Google Shape;1556;p34"/>
          <p:cNvPicPr preferRelativeResize="0"/>
          <p:nvPr/>
        </p:nvPicPr>
        <p:blipFill rotWithShape="1">
          <a:blip r:embed="rId5">
            <a:alphaModFix/>
          </a:blip>
          <a:srcRect b="19063" l="0" r="0" t="19063"/>
          <a:stretch/>
        </p:blipFill>
        <p:spPr>
          <a:xfrm>
            <a:off x="6384213" y="843619"/>
            <a:ext cx="2263675" cy="18675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61"/>
          <p:cNvSpPr txBox="1"/>
          <p:nvPr>
            <p:ph type="title"/>
          </p:nvPr>
        </p:nvSpPr>
        <p:spPr>
          <a:xfrm>
            <a:off x="507150" y="776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a:t>
            </a:r>
            <a:endParaRPr/>
          </a:p>
        </p:txBody>
      </p:sp>
      <p:graphicFrame>
        <p:nvGraphicFramePr>
          <p:cNvPr id="1805" name="Google Shape;1805;p61"/>
          <p:cNvGraphicFramePr/>
          <p:nvPr/>
        </p:nvGraphicFramePr>
        <p:xfrm>
          <a:off x="365675" y="575525"/>
          <a:ext cx="3000000" cy="3000000"/>
        </p:xfrm>
        <a:graphic>
          <a:graphicData uri="http://schemas.openxmlformats.org/drawingml/2006/table">
            <a:tbl>
              <a:tblPr>
                <a:noFill/>
                <a:tableStyleId>{1CA569CC-29F2-4402-B9E5-C634BA2FCD81}</a:tableStyleId>
              </a:tblPr>
              <a:tblGrid>
                <a:gridCol w="468600"/>
                <a:gridCol w="932200"/>
                <a:gridCol w="2759350"/>
                <a:gridCol w="1268050"/>
                <a:gridCol w="2884425"/>
              </a:tblGrid>
              <a:tr h="31885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1</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6: As a student, I want personalized content recommendations based on my performance so I can improve weak areas.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system provides content recommendations based on quiz performance and article difficulty.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are directed to articles covering weak areas.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7: As a student, I want the app to implement spaced repetition to reinforce key concepts over time.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app identifies and schedules spaced repetition for topics users struggle with.</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are prompted to revisit articles or take quizzes at optimal intervals.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3</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8: As a student, I want to track my progress in a performance dashboard.</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dashboard shows quiz scores, articles read, and time spent on each subject.</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Users can see areas of strength and weakness visually.</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9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4</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9: As a student, I want to receive targeted feedback after quizzes so I can understand my mistakes.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Detailed feedback is provided for each quiz question.</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Feedback explains why certain answers are correct/incorrect.</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User Story 10: As a student, I want the app to dynamically adjust content difficulty based on my performance.</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difficulty of content increases if the user performs well.</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If a student struggles, simpler articles or review content is recommended.</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62"/>
          <p:cNvSpPr txBox="1"/>
          <p:nvPr>
            <p:ph type="title"/>
          </p:nvPr>
        </p:nvSpPr>
        <p:spPr>
          <a:xfrm>
            <a:off x="507150" y="776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a:t>
            </a:r>
            <a:endParaRPr/>
          </a:p>
        </p:txBody>
      </p:sp>
      <p:graphicFrame>
        <p:nvGraphicFramePr>
          <p:cNvPr id="1811" name="Google Shape;1811;p62"/>
          <p:cNvGraphicFramePr/>
          <p:nvPr/>
        </p:nvGraphicFramePr>
        <p:xfrm>
          <a:off x="415675" y="748700"/>
          <a:ext cx="3000000" cy="3000000"/>
        </p:xfrm>
        <a:graphic>
          <a:graphicData uri="http://schemas.openxmlformats.org/drawingml/2006/table">
            <a:tbl>
              <a:tblPr>
                <a:noFill/>
                <a:tableStyleId>{1CA569CC-29F2-4402-B9E5-C634BA2FCD81}</a:tableStyleId>
              </a:tblPr>
              <a:tblGrid>
                <a:gridCol w="468600"/>
                <a:gridCol w="932200"/>
                <a:gridCol w="2759350"/>
                <a:gridCol w="1268050"/>
                <a:gridCol w="2884425"/>
              </a:tblGrid>
              <a:tr h="31885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Sprint</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Acceptance Criteria</a:t>
                      </a:r>
                      <a:endParaRPr b="1"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6</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5: Implement a basic machine learning model for personalized content recommendations.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ML model analyzes quiz performance and article difficulty to recommend personalized learning paths.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Adjustments are made based on user progress.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92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7</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6: Integrate spaced repetition algorithm to reinforce key concepts.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Use spaced repetition techniques to schedule when users should revisit difficult topics.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Ensure the system prompts users at the right time for maximum retention.</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461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8</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7: Build a performance dashboard to visualize progress.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The dashboard shows quiz results, time spent, and subject mastery.</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Visual charts display performance trends.</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9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9</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Sprint 2</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Technical Story 8: Provide detailed quiz feedback for user learning.</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5 Points</a:t>
                      </a:r>
                      <a:endParaRPr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Implement feedback mechanisms to explain quiz results.</a:t>
                      </a:r>
                      <a:endParaRPr sz="1000" u="none" cap="none" strike="noStrike">
                        <a:solidFill>
                          <a:schemeClr val="dk1"/>
                        </a:solidFill>
                      </a:endParaRPr>
                    </a:p>
                    <a:p>
                      <a:pPr indent="0" lvl="0" marL="0" marR="0" rtl="0" algn="l">
                        <a:lnSpc>
                          <a:spcPct val="115000"/>
                        </a:lnSpc>
                        <a:spcBef>
                          <a:spcPts val="0"/>
                        </a:spcBef>
                        <a:spcAft>
                          <a:spcPts val="0"/>
                        </a:spcAft>
                        <a:buClr>
                          <a:srgbClr val="000000"/>
                        </a:buClr>
                        <a:buSzPts val="1000"/>
                        <a:buFont typeface="Arial"/>
                        <a:buNone/>
                      </a:pPr>
                      <a:r>
                        <a:rPr lang="en" sz="1000" u="none" cap="none" strike="noStrike">
                          <a:solidFill>
                            <a:schemeClr val="dk1"/>
                          </a:solidFill>
                        </a:rPr>
                        <a:t>- Feedback is both constructive and designed to reinforce learning.</a:t>
                      </a:r>
                      <a:endParaRPr sz="1000" u="none" cap="none" strike="noStrike">
                        <a:solidFill>
                          <a:schemeClr val="dk1"/>
                        </a:solidFill>
                      </a:endParaRPr>
                    </a:p>
                  </a:txBody>
                  <a:tcPr marT="19050" marB="19050" marR="91425" marL="9142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63"/>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17" name="Google Shape;1817;p63"/>
          <p:cNvGraphicFramePr/>
          <p:nvPr/>
        </p:nvGraphicFramePr>
        <p:xfrm>
          <a:off x="180425" y="763025"/>
          <a:ext cx="3000000" cy="3000000"/>
        </p:xfrm>
        <a:graphic>
          <a:graphicData uri="http://schemas.openxmlformats.org/drawingml/2006/table">
            <a:tbl>
              <a:tblPr>
                <a:noFill/>
                <a:tableStyleId>{1CA569CC-29F2-4402-B9E5-C634BA2FCD81}</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6</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TC6-1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content recommendations are based on quiz performance and article difficulty.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at least one quiz.</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 with some questions answered incorrectly.</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Navigate to the recommendations section.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Recommended articles focus on weak areas based on quiz performance and difficulty matches the knowledge gap.</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TC6-2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users are directed to articles covering weak areas.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identified weak areas through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 and check the weak areas identified.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View the recommended articles for weak topics.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Recommendations specifically address topics in which the user scored poorly in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7</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TC7-1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spaced repetition scheduling for topics where the user struggles.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a history of quiz attempts.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 with some incorrect answers.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Track spaced repetition scheduling for those topics.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app schedules reminders for topics with low scores, prompting users to revisit the content.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TC7-2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users are prompted to revisit content at optimal intervals.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multiple quizzes with varying results.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Track the system prompts over a period.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Check the timing of prompts to revisit specific topics.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System prompts align with spaced repetition intervals to maximize retention.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64"/>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3" name="Google Shape;1823;p64"/>
          <p:cNvGraphicFramePr/>
          <p:nvPr/>
        </p:nvGraphicFramePr>
        <p:xfrm>
          <a:off x="180425" y="763025"/>
          <a:ext cx="3000000" cy="3000000"/>
        </p:xfrm>
        <a:graphic>
          <a:graphicData uri="http://schemas.openxmlformats.org/drawingml/2006/table">
            <a:tbl>
              <a:tblPr>
                <a:noFill/>
                <a:tableStyleId>{1CA569CC-29F2-4402-B9E5-C634BA2FCD81}</a:tableStyleId>
              </a:tblPr>
              <a:tblGrid>
                <a:gridCol w="1133025"/>
                <a:gridCol w="640925"/>
                <a:gridCol w="1608850"/>
                <a:gridCol w="1068675"/>
                <a:gridCol w="1982700"/>
                <a:gridCol w="1541525"/>
                <a:gridCol w="845950"/>
              </a:tblGrid>
              <a:tr h="46812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8</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TC8-1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display of quiz scores, articles read, and time spent on each subject in the dashboard.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quiz results and article reading history.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Access the performance dashboard.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Review quiz scores, articles read, and time spent.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All information is displayed correctly and reflects the user’s history accurately.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TC8-2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areas of strength and weakness are displayed visually.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multiple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Open the dashboard.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Analyze visual representations of strengths and weaknesses.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Visuals clearly depict areas where the user is strong or needs improvement.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rtl="0" algn="ctr">
                        <a:lnSpc>
                          <a:spcPct val="115000"/>
                        </a:lnSpc>
                        <a:spcBef>
                          <a:spcPts val="0"/>
                        </a:spcBef>
                        <a:spcAft>
                          <a:spcPts val="0"/>
                        </a:spcAft>
                        <a:buNone/>
                      </a:pPr>
                      <a:r>
                        <a:rPr lang="en" sz="1000">
                          <a:solidFill>
                            <a:schemeClr val="dk1"/>
                          </a:solidFill>
                        </a:rPr>
                        <a:t>User Story 9</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TC9-1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detailed feedback is provided for each quiz question.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completes a quiz.</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Review the feedback provided for each question.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Each question has detailed feedback, explaining correct/incorrect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647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TC9-2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feedback explains why answers are correct or incorrect.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completes a quiz.</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 and access feedback.</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Check explanations for correctness of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is clear and instructional, explaining the rationale behind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65"/>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29" name="Google Shape;1829;p65"/>
          <p:cNvGraphicFramePr/>
          <p:nvPr/>
        </p:nvGraphicFramePr>
        <p:xfrm>
          <a:off x="180425" y="564800"/>
          <a:ext cx="3000000" cy="3000000"/>
        </p:xfrm>
        <a:graphic>
          <a:graphicData uri="http://schemas.openxmlformats.org/drawingml/2006/table">
            <a:tbl>
              <a:tblPr>
                <a:noFill/>
                <a:tableStyleId>{1CA569CC-29F2-4402-B9E5-C634BA2FCD81}</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68200">
                <a:tc>
                  <a:txBody>
                    <a:bodyPr/>
                    <a:lstStyle/>
                    <a:p>
                      <a:pPr indent="0" lvl="0" marL="0" rtl="0" algn="ctr">
                        <a:lnSpc>
                          <a:spcPct val="115000"/>
                        </a:lnSpc>
                        <a:spcBef>
                          <a:spcPts val="0"/>
                        </a:spcBef>
                        <a:spcAft>
                          <a:spcPts val="0"/>
                        </a:spcAft>
                        <a:buNone/>
                      </a:pPr>
                      <a:r>
                        <a:rPr lang="en" sz="1000">
                          <a:solidFill>
                            <a:schemeClr val="dk1"/>
                          </a:solidFill>
                        </a:rPr>
                        <a:t>User Story 10</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TC10-1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content difficulty increases with good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consistently scores well in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multiple quizzes with high scores.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Check the difficulty level of subsequent content recommendations.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Recommended content has a higher difficulty level after strong performance in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TC10-2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simpler articles are recommended if the user struggles.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performs poorly on multiple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quizzes with low scores.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View the recommended content following poor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Recommended content is simplified, focusing on foundational topics.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rtl="0" algn="ctr">
                        <a:lnSpc>
                          <a:spcPct val="115000"/>
                        </a:lnSpc>
                        <a:spcBef>
                          <a:spcPts val="0"/>
                        </a:spcBef>
                        <a:spcAft>
                          <a:spcPts val="0"/>
                        </a:spcAft>
                        <a:buNone/>
                      </a:pPr>
                      <a:r>
                        <a:rPr lang="en" sz="1000">
                          <a:solidFill>
                            <a:schemeClr val="dk1"/>
                          </a:solidFill>
                        </a:rPr>
                        <a:t>Technical Story 5</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TC5-1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the ML model generates personalized recommendations based on quiz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ML model is integrated into the system.</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 with varied results.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Access recommended content.</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Check if recommendations align with weak and strong areas.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Recommendations are tailored based on quiz performance, focusing on weak areas identified by the ML model.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TC5-2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the ML model adjusts recommendations as user performance changes.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ML model is active and collecting data.</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multiple quizzes with different scores.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Monitor any changes in the type and difficulty of recommended content.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Recommended content adjusts in difficulty and relevance as user performance improves or declines.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66"/>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35" name="Google Shape;1835;p66"/>
          <p:cNvGraphicFramePr/>
          <p:nvPr/>
        </p:nvGraphicFramePr>
        <p:xfrm>
          <a:off x="180425" y="564800"/>
          <a:ext cx="3000000" cy="3000000"/>
        </p:xfrm>
        <a:graphic>
          <a:graphicData uri="http://schemas.openxmlformats.org/drawingml/2006/table">
            <a:tbl>
              <a:tblPr>
                <a:noFill/>
                <a:tableStyleId>{1CA569CC-29F2-4402-B9E5-C634BA2FCD81}</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68200">
                <a:tc>
                  <a:txBody>
                    <a:bodyPr/>
                    <a:lstStyle/>
                    <a:p>
                      <a:pPr indent="0" lvl="0" marL="0" rtl="0" algn="ctr">
                        <a:lnSpc>
                          <a:spcPct val="115000"/>
                        </a:lnSpc>
                        <a:spcBef>
                          <a:spcPts val="0"/>
                        </a:spcBef>
                        <a:spcAft>
                          <a:spcPts val="0"/>
                        </a:spcAft>
                        <a:buNone/>
                      </a:pPr>
                      <a:r>
                        <a:rPr lang="en" sz="1000">
                          <a:solidFill>
                            <a:schemeClr val="dk1"/>
                          </a:solidFill>
                        </a:rPr>
                        <a:t>Technical Story 6</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TC6-1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spaced repetition prompts are generated based on user quiz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Spaced repetition algorithm is configured.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quizzes with some incorrect answers.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when the system prompts a review of these topics.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Verify prompt timing.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Users receive reminders for challenging topics at appropriate intervals to reinforce memory and concept retention.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TC6-2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spaced repetition scheduling considers user performance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Spaced repetition algorithm is active.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multiple quizzes on the same topic with varied performance.</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Check if the system dynamically updates the review schedule based on recent performance.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Review schedule adjusts based on user's latest performance, prioritizing difficult topics when needed.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rtl="0" algn="ctr">
                        <a:lnSpc>
                          <a:spcPct val="115000"/>
                        </a:lnSpc>
                        <a:spcBef>
                          <a:spcPts val="0"/>
                        </a:spcBef>
                        <a:spcAft>
                          <a:spcPts val="0"/>
                        </a:spcAft>
                        <a:buNone/>
                      </a:pPr>
                      <a:r>
                        <a:rPr lang="en" sz="1000">
                          <a:solidFill>
                            <a:schemeClr val="dk1"/>
                          </a:solidFill>
                        </a:rPr>
                        <a:t>Technical Story 7</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TC7-1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quiz results, time spent, and subject mastery are displayed on the dashboard.</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quizzes and read articles.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Access the performance dashboard.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Check for accurate display of quiz scores, time spent, and subject mastery metrics.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Dashboard displays comprehensive data that accurately reflects the user's progress and engagement.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rtl="0" algn="ctr">
                        <a:spcBef>
                          <a:spcPts val="0"/>
                        </a:spcBef>
                        <a:spcAft>
                          <a:spcPts val="0"/>
                        </a:spcAft>
                        <a:buNone/>
                      </a:pPr>
                      <a:r>
                        <a:t/>
                      </a:r>
                      <a:endParaRPr>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TC7-2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visual charts display trends in user performance over time.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accumulated quiz and article data.</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Open the performance dashboard.</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Review visual charts for clarity and accuracy in representing performance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Visualizations provide an accurate, easily interpretable view of user performance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Pass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67"/>
          <p:cNvSpPr txBox="1"/>
          <p:nvPr>
            <p:ph type="title"/>
          </p:nvPr>
        </p:nvSpPr>
        <p:spPr>
          <a:xfrm>
            <a:off x="824600" y="14390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Test Cases</a:t>
            </a:r>
            <a:endParaRPr/>
          </a:p>
        </p:txBody>
      </p:sp>
      <p:graphicFrame>
        <p:nvGraphicFramePr>
          <p:cNvPr id="1841" name="Google Shape;1841;p67"/>
          <p:cNvGraphicFramePr/>
          <p:nvPr/>
        </p:nvGraphicFramePr>
        <p:xfrm>
          <a:off x="180425" y="564800"/>
          <a:ext cx="3000000" cy="3000000"/>
        </p:xfrm>
        <a:graphic>
          <a:graphicData uri="http://schemas.openxmlformats.org/drawingml/2006/table">
            <a:tbl>
              <a:tblPr>
                <a:noFill/>
                <a:tableStyleId>{1CA569CC-29F2-4402-B9E5-C634BA2FCD81}</a:tableStyleId>
              </a:tblPr>
              <a:tblGrid>
                <a:gridCol w="1133025"/>
                <a:gridCol w="640925"/>
                <a:gridCol w="1608850"/>
                <a:gridCol w="1068675"/>
                <a:gridCol w="1982700"/>
                <a:gridCol w="1541525"/>
                <a:gridCol w="845950"/>
              </a:tblGrid>
              <a:tr h="4558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ID</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Test Case Description</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Preconditions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Steps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Expected Result</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chemeClr val="dk1"/>
                          </a:solidFill>
                        </a:rPr>
                        <a:t>Status</a:t>
                      </a:r>
                      <a:endParaRPr b="1" sz="1000" u="none" cap="none" strike="noStrike">
                        <a:solidFill>
                          <a:schemeClr val="dk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68200">
                <a:tc>
                  <a:txBody>
                    <a:bodyPr/>
                    <a:lstStyle/>
                    <a:p>
                      <a:pPr indent="0" lvl="0" marL="0" rtl="0" algn="ctr">
                        <a:lnSpc>
                          <a:spcPct val="115000"/>
                        </a:lnSpc>
                        <a:spcBef>
                          <a:spcPts val="0"/>
                        </a:spcBef>
                        <a:spcAft>
                          <a:spcPts val="0"/>
                        </a:spcAft>
                        <a:buNone/>
                      </a:pPr>
                      <a:r>
                        <a:rPr lang="en" sz="1000">
                          <a:solidFill>
                            <a:schemeClr val="dk1"/>
                          </a:solidFill>
                        </a:rPr>
                        <a:t>Technical Story 8</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TC8-1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each quiz question includes detailed feedback on correct and incorrect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a quiz.</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Complete a quiz.</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Review feedback for each question.</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3. Confirm that explanations are provided for all answers.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is detailed and provides constructive explanations, enhancing the user's understanding.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0388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TC8-2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Verify that feedback helps users understand their mistakes and improve.</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has completed multiple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 Access feedback after completing several quizzes.</a:t>
                      </a:r>
                      <a:endParaRPr sz="1000">
                        <a:solidFill>
                          <a:schemeClr val="dk1"/>
                        </a:solidFill>
                      </a:endParaRPr>
                    </a:p>
                    <a:p>
                      <a:pPr indent="0" lvl="0" marL="0" rtl="0" algn="ctr">
                        <a:lnSpc>
                          <a:spcPct val="115000"/>
                        </a:lnSpc>
                        <a:spcBef>
                          <a:spcPts val="0"/>
                        </a:spcBef>
                        <a:spcAft>
                          <a:spcPts val="0"/>
                        </a:spcAft>
                        <a:buNone/>
                      </a:pPr>
                      <a:r>
                        <a:rPr lang="en" sz="1000">
                          <a:solidFill>
                            <a:schemeClr val="dk1"/>
                          </a:solidFill>
                        </a:rPr>
                        <a:t>2. Observe if the feedback explains misconceptions or knowledge gaps.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Feedback is instructional and encourages better comprehension and retention of correct concepts.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Fail</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68"/>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 Completed Stories</a:t>
            </a:r>
            <a:endParaRPr/>
          </a:p>
        </p:txBody>
      </p:sp>
      <p:graphicFrame>
        <p:nvGraphicFramePr>
          <p:cNvPr id="1847" name="Google Shape;1847;p68"/>
          <p:cNvGraphicFramePr/>
          <p:nvPr/>
        </p:nvGraphicFramePr>
        <p:xfrm>
          <a:off x="904400" y="666750"/>
          <a:ext cx="3000000" cy="3000000"/>
        </p:xfrm>
        <a:graphic>
          <a:graphicData uri="http://schemas.openxmlformats.org/drawingml/2006/table">
            <a:tbl>
              <a:tblPr>
                <a:noFill/>
                <a:tableStyleId>{1CA569CC-29F2-4402-B9E5-C634BA2FCD81}</a:tableStyleId>
              </a:tblPr>
              <a:tblGrid>
                <a:gridCol w="3619500"/>
                <a:gridCol w="3619500"/>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6: Personalized Content Recommendations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7: Spaced Repetition Implementation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8: Performance Dashboard</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5: Machine Learning Model for Recommendations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6: Spaced Repetition Algorithm</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7: Performance Dashboard Visualization</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69"/>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Sprint 2 Not Completed Stories</a:t>
            </a:r>
            <a:endParaRPr/>
          </a:p>
        </p:txBody>
      </p:sp>
      <p:graphicFrame>
        <p:nvGraphicFramePr>
          <p:cNvPr id="1853" name="Google Shape;1853;p69"/>
          <p:cNvGraphicFramePr/>
          <p:nvPr/>
        </p:nvGraphicFramePr>
        <p:xfrm>
          <a:off x="904400" y="1116825"/>
          <a:ext cx="3000000" cy="3000000"/>
        </p:xfrm>
        <a:graphic>
          <a:graphicData uri="http://schemas.openxmlformats.org/drawingml/2006/table">
            <a:tbl>
              <a:tblPr>
                <a:noFill/>
                <a:tableStyleId>{1CA569CC-29F2-4402-B9E5-C634BA2FCD81}</a:tableStyleId>
              </a:tblPr>
              <a:tblGrid>
                <a:gridCol w="3619500"/>
                <a:gridCol w="3619500"/>
              </a:tblGrid>
              <a:tr h="381000">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Story/Task</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solidFill>
                            <a:schemeClr val="dk1"/>
                          </a:solidFill>
                        </a:rPr>
                        <a:t>Story Points</a:t>
                      </a:r>
                      <a:endParaRPr b="1" sz="1000" u="none" cap="none" strike="noStrike">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9: Targeted Feedback After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User Story 10: Dynamic Content Difficulty Adjustment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Technical Story 8: Detailed Quiz Feedback</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70"/>
          <p:cNvSpPr txBox="1"/>
          <p:nvPr>
            <p:ph type="title"/>
          </p:nvPr>
        </p:nvSpPr>
        <p:spPr>
          <a:xfrm>
            <a:off x="824600" y="1439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  Team Velocity - This Sprint</a:t>
            </a:r>
            <a:endParaRPr/>
          </a:p>
        </p:txBody>
      </p:sp>
      <p:sp>
        <p:nvSpPr>
          <p:cNvPr id="1859" name="Google Shape;1859;p70"/>
          <p:cNvSpPr txBox="1"/>
          <p:nvPr/>
        </p:nvSpPr>
        <p:spPr>
          <a:xfrm>
            <a:off x="1223875" y="1687150"/>
            <a:ext cx="6936900" cy="25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3000" u="none" cap="none" strike="noStrike">
                <a:solidFill>
                  <a:schemeClr val="dk1"/>
                </a:solidFill>
                <a:latin typeface="Archivo Light"/>
                <a:ea typeface="Archivo Light"/>
                <a:cs typeface="Archivo Light"/>
                <a:sym typeface="Archivo Light"/>
              </a:rPr>
              <a:t>Total Story Points Completed: 42 Points</a:t>
            </a:r>
            <a:endParaRPr b="0" i="0" sz="3000" u="none" cap="none" strike="noStrike">
              <a:solidFill>
                <a:schemeClr val="dk1"/>
              </a:solidFill>
              <a:latin typeface="Archivo Light"/>
              <a:ea typeface="Archivo Light"/>
              <a:cs typeface="Archivo Light"/>
              <a:sym typeface="Archiv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35"/>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Team Members</a:t>
            </a:r>
            <a:endParaRPr>
              <a:solidFill>
                <a:schemeClr val="accent1"/>
              </a:solidFill>
            </a:endParaRPr>
          </a:p>
        </p:txBody>
      </p:sp>
      <p:sp>
        <p:nvSpPr>
          <p:cNvPr id="1562" name="Google Shape;1562;p35"/>
          <p:cNvSpPr txBox="1"/>
          <p:nvPr>
            <p:ph idx="3" type="title"/>
          </p:nvPr>
        </p:nvSpPr>
        <p:spPr>
          <a:xfrm>
            <a:off x="1405800" y="3201925"/>
            <a:ext cx="1944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Harshitha Rangaraju</a:t>
            </a:r>
            <a:endParaRPr/>
          </a:p>
        </p:txBody>
      </p:sp>
      <p:sp>
        <p:nvSpPr>
          <p:cNvPr id="1563" name="Google Shape;1563;p35"/>
          <p:cNvSpPr txBox="1"/>
          <p:nvPr>
            <p:ph idx="4" type="subTitle"/>
          </p:nvPr>
        </p:nvSpPr>
        <p:spPr>
          <a:xfrm>
            <a:off x="1405800"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Team Leader and Developer</a:t>
            </a:r>
            <a:endParaRPr/>
          </a:p>
        </p:txBody>
      </p:sp>
      <p:sp>
        <p:nvSpPr>
          <p:cNvPr id="1564" name="Google Shape;1564;p35"/>
          <p:cNvSpPr txBox="1"/>
          <p:nvPr>
            <p:ph idx="5" type="title"/>
          </p:nvPr>
        </p:nvSpPr>
        <p:spPr>
          <a:xfrm>
            <a:off x="5770800" y="3201925"/>
            <a:ext cx="2423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Srinivas Reddy Bapathu</a:t>
            </a:r>
            <a:endParaRPr/>
          </a:p>
        </p:txBody>
      </p:sp>
      <p:sp>
        <p:nvSpPr>
          <p:cNvPr id="1565" name="Google Shape;1565;p35"/>
          <p:cNvSpPr txBox="1"/>
          <p:nvPr>
            <p:ph idx="6" type="subTitle"/>
          </p:nvPr>
        </p:nvSpPr>
        <p:spPr>
          <a:xfrm>
            <a:off x="5952582" y="3747875"/>
            <a:ext cx="1944900" cy="4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Developer and Tester</a:t>
            </a:r>
            <a:endParaRPr/>
          </a:p>
        </p:txBody>
      </p:sp>
      <p:grpSp>
        <p:nvGrpSpPr>
          <p:cNvPr id="1566" name="Google Shape;1566;p35"/>
          <p:cNvGrpSpPr/>
          <p:nvPr/>
        </p:nvGrpSpPr>
        <p:grpSpPr>
          <a:xfrm>
            <a:off x="2003386" y="1780372"/>
            <a:ext cx="749796" cy="717499"/>
            <a:chOff x="1317586" y="1856572"/>
            <a:chExt cx="749796" cy="717499"/>
          </a:xfrm>
        </p:grpSpPr>
        <p:sp>
          <p:nvSpPr>
            <p:cNvPr id="1567" name="Google Shape;1567;p3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35"/>
          <p:cNvGrpSpPr/>
          <p:nvPr/>
        </p:nvGrpSpPr>
        <p:grpSpPr>
          <a:xfrm>
            <a:off x="2230041" y="1912062"/>
            <a:ext cx="335536" cy="418091"/>
            <a:chOff x="1325198" y="1996261"/>
            <a:chExt cx="335536" cy="418091"/>
          </a:xfrm>
        </p:grpSpPr>
        <p:sp>
          <p:nvSpPr>
            <p:cNvPr id="1570" name="Google Shape;1570;p35"/>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5"/>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5"/>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5"/>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5"/>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5"/>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5"/>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5"/>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78" name="Google Shape;1578;p35"/>
          <p:cNvPicPr preferRelativeResize="0"/>
          <p:nvPr/>
        </p:nvPicPr>
        <p:blipFill rotWithShape="1">
          <a:blip r:embed="rId3">
            <a:alphaModFix/>
          </a:blip>
          <a:srcRect b="11362" l="17574" r="17574" t="15845"/>
          <a:stretch/>
        </p:blipFill>
        <p:spPr>
          <a:xfrm>
            <a:off x="1502875" y="1406662"/>
            <a:ext cx="1750749" cy="1559200"/>
          </a:xfrm>
          <a:prstGeom prst="rect">
            <a:avLst/>
          </a:prstGeom>
          <a:noFill/>
          <a:ln>
            <a:noFill/>
          </a:ln>
        </p:spPr>
      </p:pic>
      <p:pic>
        <p:nvPicPr>
          <p:cNvPr id="1579" name="Google Shape;1579;p35"/>
          <p:cNvPicPr preferRelativeResize="0"/>
          <p:nvPr/>
        </p:nvPicPr>
        <p:blipFill rotWithShape="1">
          <a:blip r:embed="rId4">
            <a:alphaModFix/>
          </a:blip>
          <a:srcRect b="0" l="8457" r="8456" t="0"/>
          <a:stretch/>
        </p:blipFill>
        <p:spPr>
          <a:xfrm>
            <a:off x="5850813" y="1252494"/>
            <a:ext cx="2263675" cy="186753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71"/>
          <p:cNvSpPr txBox="1"/>
          <p:nvPr>
            <p:ph type="title"/>
          </p:nvPr>
        </p:nvSpPr>
        <p:spPr>
          <a:xfrm>
            <a:off x="824600" y="677300"/>
            <a:ext cx="76479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Team's Historical Velocity (Average)</a:t>
            </a:r>
            <a:endParaRPr/>
          </a:p>
        </p:txBody>
      </p:sp>
      <p:sp>
        <p:nvSpPr>
          <p:cNvPr id="1865" name="Google Shape;1865;p71"/>
          <p:cNvSpPr txBox="1"/>
          <p:nvPr/>
        </p:nvSpPr>
        <p:spPr>
          <a:xfrm>
            <a:off x="1223875" y="1687150"/>
            <a:ext cx="6936900" cy="25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Archivo"/>
                <a:ea typeface="Archivo"/>
                <a:cs typeface="Archivo"/>
                <a:sym typeface="Archivo"/>
              </a:rPr>
              <a:t>Historical Velocity (Average)</a:t>
            </a:r>
            <a:r>
              <a:rPr lang="en" sz="1600">
                <a:solidFill>
                  <a:schemeClr val="dk1"/>
                </a:solidFill>
                <a:latin typeface="Archivo"/>
                <a:ea typeface="Archivo"/>
                <a:cs typeface="Archivo"/>
                <a:sym typeface="Archivo"/>
              </a:rPr>
              <a:t>: Calculated by averaging the total points completed across previous sprints (excluding Sprint 0).</a:t>
            </a:r>
            <a:endParaRPr sz="1600">
              <a:solidFill>
                <a:schemeClr val="dk1"/>
              </a:solidFill>
              <a:latin typeface="Archivo"/>
              <a:ea typeface="Archivo"/>
              <a:cs typeface="Archivo"/>
              <a:sym typeface="Archivo"/>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latin typeface="Archivo"/>
                <a:ea typeface="Archivo"/>
                <a:cs typeface="Archivo"/>
                <a:sym typeface="Archivo"/>
              </a:rPr>
              <a:t>Sprint 1</a:t>
            </a:r>
            <a:r>
              <a:rPr lang="en" sz="1600">
                <a:solidFill>
                  <a:schemeClr val="dk1"/>
                </a:solidFill>
                <a:latin typeface="Archivo"/>
                <a:ea typeface="Archivo"/>
                <a:cs typeface="Archivo"/>
                <a:sym typeface="Archivo"/>
              </a:rPr>
              <a:t>: 42 points</a:t>
            </a:r>
            <a:endParaRPr sz="1600">
              <a:solidFill>
                <a:schemeClr val="dk1"/>
              </a:solidFill>
              <a:latin typeface="Archivo"/>
              <a:ea typeface="Archivo"/>
              <a:cs typeface="Archivo"/>
              <a:sym typeface="Archivo"/>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Sprint 2</a:t>
            </a:r>
            <a:r>
              <a:rPr lang="en" sz="1600">
                <a:solidFill>
                  <a:schemeClr val="dk1"/>
                </a:solidFill>
                <a:latin typeface="Archivo"/>
                <a:ea typeface="Archivo"/>
                <a:cs typeface="Archivo"/>
                <a:sym typeface="Archivo"/>
              </a:rPr>
              <a:t>: 42 points</a:t>
            </a:r>
            <a:endParaRPr sz="1600">
              <a:solidFill>
                <a:schemeClr val="dk1"/>
              </a:solidFill>
              <a:latin typeface="Archivo"/>
              <a:ea typeface="Archivo"/>
              <a:cs typeface="Archivo"/>
              <a:sym typeface="Archivo"/>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Average Velocity</a:t>
            </a:r>
            <a:r>
              <a:rPr lang="en" sz="1600">
                <a:solidFill>
                  <a:schemeClr val="dk1"/>
                </a:solidFill>
                <a:latin typeface="Archivo"/>
                <a:ea typeface="Archivo"/>
                <a:cs typeface="Archivo"/>
                <a:sym typeface="Archivo"/>
              </a:rPr>
              <a:t>: </a:t>
            </a:r>
            <a:r>
              <a:rPr b="1" lang="en" sz="1600">
                <a:solidFill>
                  <a:schemeClr val="dk1"/>
                </a:solidFill>
                <a:latin typeface="Archivo"/>
                <a:ea typeface="Archivo"/>
                <a:cs typeface="Archivo"/>
                <a:sym typeface="Archivo"/>
              </a:rPr>
              <a:t>42.0 story points</a:t>
            </a:r>
            <a:endParaRPr b="1"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400"/>
              <a:buFont typeface="Arial"/>
              <a:buNone/>
            </a:pPr>
            <a:r>
              <a:t/>
            </a:r>
            <a:endParaRPr sz="3000">
              <a:solidFill>
                <a:schemeClr val="dk1"/>
              </a:solidFill>
              <a:latin typeface="Archivo Light"/>
              <a:ea typeface="Archivo Light"/>
              <a:cs typeface="Archivo Light"/>
              <a:sym typeface="Archiv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72"/>
          <p:cNvSpPr txBox="1"/>
          <p:nvPr>
            <p:ph type="title"/>
          </p:nvPr>
        </p:nvSpPr>
        <p:spPr>
          <a:xfrm>
            <a:off x="824600" y="677300"/>
            <a:ext cx="76479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Burndown Chart - Sprint 2</a:t>
            </a:r>
            <a:endParaRPr/>
          </a:p>
        </p:txBody>
      </p:sp>
      <p:pic>
        <p:nvPicPr>
          <p:cNvPr id="1871" name="Google Shape;1871;p72"/>
          <p:cNvPicPr preferRelativeResize="0"/>
          <p:nvPr/>
        </p:nvPicPr>
        <p:blipFill>
          <a:blip r:embed="rId3">
            <a:alphaModFix/>
          </a:blip>
          <a:stretch>
            <a:fillRect/>
          </a:stretch>
        </p:blipFill>
        <p:spPr>
          <a:xfrm>
            <a:off x="1565450" y="1229650"/>
            <a:ext cx="6273262" cy="374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73"/>
          <p:cNvSpPr txBox="1"/>
          <p:nvPr>
            <p:ph type="title"/>
          </p:nvPr>
        </p:nvSpPr>
        <p:spPr>
          <a:xfrm>
            <a:off x="824600" y="730800"/>
            <a:ext cx="56934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Completed/Committed Ratio</a:t>
            </a:r>
            <a:endParaRPr/>
          </a:p>
        </p:txBody>
      </p:sp>
      <p:sp>
        <p:nvSpPr>
          <p:cNvPr id="1877" name="Google Shape;1877;p73"/>
          <p:cNvSpPr txBox="1"/>
          <p:nvPr/>
        </p:nvSpPr>
        <p:spPr>
          <a:xfrm>
            <a:off x="1360925" y="2038825"/>
            <a:ext cx="6936900" cy="2540100"/>
          </a:xfrm>
          <a:prstGeom prst="rect">
            <a:avLst/>
          </a:prstGeom>
          <a:noFill/>
          <a:ln>
            <a:noFill/>
          </a:ln>
        </p:spPr>
        <p:txBody>
          <a:bodyPr anchorCtr="0" anchor="t" bIns="91425" lIns="91425" spcFirstLastPara="1" rIns="91425" wrap="square" tIns="91425">
            <a:noAutofit/>
          </a:bodyPr>
          <a:lstStyle/>
          <a:p>
            <a:pPr indent="-330200" lvl="1" marL="914400" rtl="0" algn="l">
              <a:lnSpc>
                <a:spcPct val="115000"/>
              </a:lnSpc>
              <a:spcBef>
                <a:spcPts val="1200"/>
              </a:spcBef>
              <a:spcAft>
                <a:spcPts val="0"/>
              </a:spcAft>
              <a:buClr>
                <a:schemeClr val="dk1"/>
              </a:buClr>
              <a:buSzPts val="1600"/>
              <a:buChar char="○"/>
            </a:pPr>
            <a:r>
              <a:rPr b="1" lang="en" sz="1600">
                <a:solidFill>
                  <a:schemeClr val="dk1"/>
                </a:solidFill>
                <a:latin typeface="Archivo"/>
                <a:ea typeface="Archivo"/>
                <a:cs typeface="Archivo"/>
                <a:sym typeface="Archivo"/>
              </a:rPr>
              <a:t>Committed</a:t>
            </a:r>
            <a:r>
              <a:rPr lang="en" sz="1600">
                <a:solidFill>
                  <a:schemeClr val="dk1"/>
                </a:solidFill>
                <a:latin typeface="Archivo"/>
                <a:ea typeface="Archivo"/>
                <a:cs typeface="Archivo"/>
                <a:sym typeface="Archivo"/>
              </a:rPr>
              <a:t>: 60 story points</a:t>
            </a:r>
            <a:endParaRPr sz="1600">
              <a:solidFill>
                <a:schemeClr val="dk1"/>
              </a:solidFill>
              <a:latin typeface="Archivo"/>
              <a:ea typeface="Archivo"/>
              <a:cs typeface="Archivo"/>
              <a:sym typeface="Archivo"/>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Completed</a:t>
            </a:r>
            <a:r>
              <a:rPr lang="en" sz="1600">
                <a:solidFill>
                  <a:schemeClr val="dk1"/>
                </a:solidFill>
                <a:latin typeface="Archivo"/>
                <a:ea typeface="Archivo"/>
                <a:cs typeface="Archivo"/>
                <a:sym typeface="Archivo"/>
              </a:rPr>
              <a:t>: 42 story points</a:t>
            </a:r>
            <a:endParaRPr sz="1600">
              <a:solidFill>
                <a:schemeClr val="dk1"/>
              </a:solidFill>
              <a:latin typeface="Archivo"/>
              <a:ea typeface="Archivo"/>
              <a:cs typeface="Archivo"/>
              <a:sym typeface="Archivo"/>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latin typeface="Archivo"/>
                <a:ea typeface="Archivo"/>
                <a:cs typeface="Archivo"/>
                <a:sym typeface="Archivo"/>
              </a:rPr>
              <a:t>Ratio</a:t>
            </a:r>
            <a:r>
              <a:rPr lang="en" sz="1600">
                <a:solidFill>
                  <a:schemeClr val="dk1"/>
                </a:solidFill>
                <a:latin typeface="Archivo"/>
                <a:ea typeface="Archivo"/>
                <a:cs typeface="Archivo"/>
                <a:sym typeface="Archivo"/>
              </a:rPr>
              <a:t>: (42 / 60) * 100 = 70%</a:t>
            </a:r>
            <a:endParaRPr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600"/>
              <a:buFont typeface="Arial"/>
              <a:buNone/>
            </a:pPr>
            <a:r>
              <a:t/>
            </a:r>
            <a:endParaRPr b="1"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74"/>
          <p:cNvSpPr txBox="1"/>
          <p:nvPr>
            <p:ph type="title"/>
          </p:nvPr>
        </p:nvSpPr>
        <p:spPr>
          <a:xfrm>
            <a:off x="824600" y="730800"/>
            <a:ext cx="78888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Completed/Committed Ratio - Average and Historical</a:t>
            </a:r>
            <a:endParaRPr/>
          </a:p>
        </p:txBody>
      </p:sp>
      <p:sp>
        <p:nvSpPr>
          <p:cNvPr id="1883" name="Google Shape;1883;p74"/>
          <p:cNvSpPr txBox="1"/>
          <p:nvPr/>
        </p:nvSpPr>
        <p:spPr>
          <a:xfrm>
            <a:off x="1360925" y="2038825"/>
            <a:ext cx="6936900" cy="2540100"/>
          </a:xfrm>
          <a:prstGeom prst="rect">
            <a:avLst/>
          </a:prstGeom>
          <a:noFill/>
          <a:ln>
            <a:noFill/>
          </a:ln>
        </p:spPr>
        <p:txBody>
          <a:bodyPr anchorCtr="0" anchor="t" bIns="91425" lIns="91425" spcFirstLastPara="1" rIns="91425" wrap="square" tIns="91425">
            <a:noAutofit/>
          </a:bodyPr>
          <a:lstStyle/>
          <a:p>
            <a:pPr indent="-361950" lvl="1" marL="914400" rtl="0" algn="l">
              <a:lnSpc>
                <a:spcPct val="115000"/>
              </a:lnSpc>
              <a:spcBef>
                <a:spcPts val="1200"/>
              </a:spcBef>
              <a:spcAft>
                <a:spcPts val="0"/>
              </a:spcAft>
              <a:buClr>
                <a:schemeClr val="dk1"/>
              </a:buClr>
              <a:buSzPts val="2100"/>
              <a:buChar char="○"/>
            </a:pPr>
            <a:r>
              <a:rPr b="1" lang="en" sz="1600">
                <a:solidFill>
                  <a:schemeClr val="dk1"/>
                </a:solidFill>
                <a:latin typeface="Archivo"/>
                <a:ea typeface="Archivo"/>
                <a:cs typeface="Archivo"/>
                <a:sym typeface="Archivo"/>
              </a:rPr>
              <a:t>Sprint 1</a:t>
            </a:r>
            <a:r>
              <a:rPr lang="en" sz="1600">
                <a:solidFill>
                  <a:schemeClr val="dk1"/>
                </a:solidFill>
                <a:latin typeface="Archivo"/>
                <a:ea typeface="Archivo"/>
                <a:cs typeface="Archivo"/>
                <a:sym typeface="Archivo"/>
              </a:rPr>
              <a:t>: 100% completion (42 out of 42 points)</a:t>
            </a:r>
            <a:endParaRPr sz="1600">
              <a:solidFill>
                <a:schemeClr val="dk1"/>
              </a:solidFill>
              <a:latin typeface="Archivo"/>
              <a:ea typeface="Archivo"/>
              <a:cs typeface="Archivo"/>
              <a:sym typeface="Archivo"/>
            </a:endParaRPr>
          </a:p>
          <a:p>
            <a:pPr indent="-361950" lvl="1" marL="914400" rtl="0" algn="l">
              <a:lnSpc>
                <a:spcPct val="115000"/>
              </a:lnSpc>
              <a:spcBef>
                <a:spcPts val="0"/>
              </a:spcBef>
              <a:spcAft>
                <a:spcPts val="0"/>
              </a:spcAft>
              <a:buClr>
                <a:schemeClr val="dk1"/>
              </a:buClr>
              <a:buSzPts val="2100"/>
              <a:buChar char="○"/>
            </a:pPr>
            <a:r>
              <a:rPr b="1" lang="en" sz="1600">
                <a:solidFill>
                  <a:schemeClr val="dk1"/>
                </a:solidFill>
                <a:latin typeface="Archivo"/>
                <a:ea typeface="Archivo"/>
                <a:cs typeface="Archivo"/>
                <a:sym typeface="Archivo"/>
              </a:rPr>
              <a:t>Sprint 2</a:t>
            </a:r>
            <a:r>
              <a:rPr lang="en" sz="1600">
                <a:solidFill>
                  <a:schemeClr val="dk1"/>
                </a:solidFill>
                <a:latin typeface="Archivo"/>
                <a:ea typeface="Archivo"/>
                <a:cs typeface="Archivo"/>
                <a:sym typeface="Archivo"/>
              </a:rPr>
              <a:t>: 70% completion (42 out of 60 points)</a:t>
            </a:r>
            <a:endParaRPr sz="1600">
              <a:solidFill>
                <a:schemeClr val="dk1"/>
              </a:solidFill>
              <a:latin typeface="Archivo"/>
              <a:ea typeface="Archivo"/>
              <a:cs typeface="Archivo"/>
              <a:sym typeface="Archivo"/>
            </a:endParaRPr>
          </a:p>
          <a:p>
            <a:pPr indent="-361950" lvl="1" marL="914400" rtl="0" algn="l">
              <a:lnSpc>
                <a:spcPct val="115000"/>
              </a:lnSpc>
              <a:spcBef>
                <a:spcPts val="0"/>
              </a:spcBef>
              <a:spcAft>
                <a:spcPts val="0"/>
              </a:spcAft>
              <a:buClr>
                <a:schemeClr val="dk1"/>
              </a:buClr>
              <a:buSzPts val="2100"/>
              <a:buChar char="○"/>
            </a:pPr>
            <a:r>
              <a:rPr b="1" lang="en" sz="1600">
                <a:solidFill>
                  <a:schemeClr val="dk1"/>
                </a:solidFill>
                <a:latin typeface="Archivo"/>
                <a:ea typeface="Archivo"/>
                <a:cs typeface="Archivo"/>
                <a:sym typeface="Archivo"/>
              </a:rPr>
              <a:t>Average Completed/Committed Ratio</a:t>
            </a:r>
            <a:r>
              <a:rPr lang="en" sz="1600">
                <a:solidFill>
                  <a:schemeClr val="dk1"/>
                </a:solidFill>
                <a:latin typeface="Archivo"/>
                <a:ea typeface="Archivo"/>
                <a:cs typeface="Archivo"/>
                <a:sym typeface="Archivo"/>
              </a:rPr>
              <a:t>: (100 + 70) / 2 = 85%</a:t>
            </a:r>
            <a:endParaRPr sz="1600">
              <a:solidFill>
                <a:schemeClr val="dk1"/>
              </a:solidFill>
              <a:latin typeface="Archivo"/>
              <a:ea typeface="Archivo"/>
              <a:cs typeface="Archivo"/>
              <a:sym typeface="Archivo"/>
            </a:endParaRPr>
          </a:p>
          <a:p>
            <a:pPr indent="0" lvl="0" marL="0" rtl="0" algn="l">
              <a:lnSpc>
                <a:spcPct val="115000"/>
              </a:lnSpc>
              <a:spcBef>
                <a:spcPts val="1200"/>
              </a:spcBef>
              <a:spcAft>
                <a:spcPts val="0"/>
              </a:spcAft>
              <a:buNone/>
            </a:pPr>
            <a:r>
              <a:t/>
            </a:r>
            <a:endParaRPr b="1" sz="1600">
              <a:solidFill>
                <a:schemeClr val="dk1"/>
              </a:solidFill>
              <a:latin typeface="Archivo"/>
              <a:ea typeface="Archivo"/>
              <a:cs typeface="Archivo"/>
              <a:sym typeface="Archivo"/>
            </a:endParaRPr>
          </a:p>
          <a:p>
            <a:pPr indent="0" lvl="0" marL="0" marR="0" rtl="0" algn="l">
              <a:lnSpc>
                <a:spcPct val="100000"/>
              </a:lnSpc>
              <a:spcBef>
                <a:spcPts val="1200"/>
              </a:spcBef>
              <a:spcAft>
                <a:spcPts val="0"/>
              </a:spcAft>
              <a:buClr>
                <a:srgbClr val="000000"/>
              </a:buClr>
              <a:buSzPts val="1600"/>
              <a:buFont typeface="Arial"/>
              <a:buNone/>
            </a:pPr>
            <a:r>
              <a:t/>
            </a:r>
            <a:endParaRPr b="1"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75"/>
          <p:cNvSpPr txBox="1"/>
          <p:nvPr>
            <p:ph type="title"/>
          </p:nvPr>
        </p:nvSpPr>
        <p:spPr>
          <a:xfrm>
            <a:off x="672499" y="470500"/>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Retrospective</a:t>
            </a:r>
            <a:endParaRPr sz="2500"/>
          </a:p>
        </p:txBody>
      </p:sp>
      <p:pic>
        <p:nvPicPr>
          <p:cNvPr id="1889" name="Google Shape;1889;p75"/>
          <p:cNvPicPr preferRelativeResize="0"/>
          <p:nvPr/>
        </p:nvPicPr>
        <p:blipFill>
          <a:blip r:embed="rId3">
            <a:alphaModFix/>
          </a:blip>
          <a:stretch>
            <a:fillRect/>
          </a:stretch>
        </p:blipFill>
        <p:spPr>
          <a:xfrm>
            <a:off x="832775" y="1449175"/>
            <a:ext cx="7631176" cy="3133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76"/>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Sprint</a:t>
            </a:r>
            <a:r>
              <a:rPr lang="en" sz="2500"/>
              <a:t> 3</a:t>
            </a:r>
            <a:endParaRPr sz="2500"/>
          </a:p>
        </p:txBody>
      </p:sp>
      <p:graphicFrame>
        <p:nvGraphicFramePr>
          <p:cNvPr id="1895" name="Google Shape;1895;p76"/>
          <p:cNvGraphicFramePr/>
          <p:nvPr/>
        </p:nvGraphicFramePr>
        <p:xfrm>
          <a:off x="418725" y="853075"/>
          <a:ext cx="3000000" cy="3000000"/>
        </p:xfrm>
        <a:graphic>
          <a:graphicData uri="http://schemas.openxmlformats.org/drawingml/2006/table">
            <a:tbl>
              <a:tblPr>
                <a:noFill/>
                <a:tableStyleId>{980A5EB1-727A-4D7E-9AC3-EE02271FCBA3}</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11: User Accounts &amp; Syncing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Users can create accounts with email/password. User progress, preferences, and recommendations are saved and synced across devices.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12: Adaptive Study Paths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13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app uses ML to analyze long-term trends and dynamically adjust learning paths. Preferences are stored, and content is adapted based on user learning styles.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13: Reminders for Spaced Repetition &amp; Recommendations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Notifications prompt users for spaced repetition and recommended articles. Reminders are personalized based on past performance and study schedules.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4</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14: Learning History</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Users can access their study history, including completed articles and quizzes. History includes quiz scores, article read dates, and time spent.</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5</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15: Adaptive Feedback Based on Trends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app provides adaptive feedback based on overall performance and trends. Feedback is more tailored as the system learns from the user’s progress and actions.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77"/>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600"/>
              <a:buNone/>
            </a:pPr>
            <a:r>
              <a:rPr lang="en" sz="2500"/>
              <a:t>Sprint 3</a:t>
            </a:r>
            <a:endParaRPr sz="2500"/>
          </a:p>
        </p:txBody>
      </p:sp>
      <p:graphicFrame>
        <p:nvGraphicFramePr>
          <p:cNvPr id="1901" name="Google Shape;1901;p77"/>
          <p:cNvGraphicFramePr/>
          <p:nvPr/>
        </p:nvGraphicFramePr>
        <p:xfrm>
          <a:off x="418725" y="853075"/>
          <a:ext cx="3000000" cy="3000000"/>
        </p:xfrm>
        <a:graphic>
          <a:graphicData uri="http://schemas.openxmlformats.org/drawingml/2006/table">
            <a:tbl>
              <a:tblPr>
                <a:noFill/>
                <a:tableStyleId>{980A5EB1-727A-4D7E-9AC3-EE02271FCBA3}</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6</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9: User Authentication</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Secure user authentication system with account creation, login, and password recovery. Ensure user progress and data are stored across sessions.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7</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10: Refined ML for Long-Term Learning</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ML model adapts based on user learning patterns and feedback. Ensure the model evolves based on long-term trends and personalized learning data.</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8</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11: Reminders &amp; Notifications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Notifications are sent based on spaced repetition schedules and content recommendations. Ensure reminders are relevant and personalized to user learning paths.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9</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3</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12: Final UI/UX Improvements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3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Refine the user interface for a smooth, intuitive experience. Ensure the app is fully responsive and accessible on different devices.</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10</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9: Targeted Feedback on Quizzes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Detailed feedback is provided for each quiz question. Feedback explains why certain answers are correct/incorrect.</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78"/>
          <p:cNvSpPr txBox="1"/>
          <p:nvPr>
            <p:ph type="title"/>
          </p:nvPr>
        </p:nvSpPr>
        <p:spPr>
          <a:xfrm>
            <a:off x="672499" y="0"/>
            <a:ext cx="5648100" cy="12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600"/>
              <a:buNone/>
            </a:pPr>
            <a:r>
              <a:rPr lang="en" sz="2500"/>
              <a:t>Sprint 3</a:t>
            </a:r>
            <a:endParaRPr sz="2500"/>
          </a:p>
        </p:txBody>
      </p:sp>
      <p:graphicFrame>
        <p:nvGraphicFramePr>
          <p:cNvPr id="1907" name="Google Shape;1907;p78"/>
          <p:cNvGraphicFramePr/>
          <p:nvPr/>
        </p:nvGraphicFramePr>
        <p:xfrm>
          <a:off x="418725" y="853075"/>
          <a:ext cx="3000000" cy="3000000"/>
        </p:xfrm>
        <a:graphic>
          <a:graphicData uri="http://schemas.openxmlformats.org/drawingml/2006/table">
            <a:tbl>
              <a:tblPr>
                <a:noFill/>
                <a:tableStyleId>{980A5EB1-727A-4D7E-9AC3-EE02271FCBA3}</a:tableStyleId>
              </a:tblPr>
              <a:tblGrid>
                <a:gridCol w="648075"/>
                <a:gridCol w="1328475"/>
                <a:gridCol w="2050675"/>
                <a:gridCol w="1014450"/>
                <a:gridCol w="3432325"/>
              </a:tblGrid>
              <a:tr h="381000">
                <a:tc>
                  <a:txBody>
                    <a:bodyPr/>
                    <a:lstStyle/>
                    <a:p>
                      <a:pPr indent="0" lvl="0" marL="0" rtl="0" algn="ctr">
                        <a:lnSpc>
                          <a:spcPct val="115000"/>
                        </a:lnSpc>
                        <a:spcBef>
                          <a:spcPts val="0"/>
                        </a:spcBef>
                        <a:spcAft>
                          <a:spcPts val="0"/>
                        </a:spcAft>
                        <a:buNone/>
                      </a:pPr>
                      <a:r>
                        <a:rPr b="1" lang="en" sz="1000">
                          <a:solidFill>
                            <a:schemeClr val="dk1"/>
                          </a:solidFill>
                        </a:rPr>
                        <a: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Sprint</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Story/Task</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Story Points</a:t>
                      </a:r>
                      <a:endParaRPr b="1"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solidFill>
                            <a:schemeClr val="dk1"/>
                          </a:solidFill>
                        </a:rPr>
                        <a:t>Acceptance Criteria</a:t>
                      </a:r>
                      <a:endParaRPr b="1"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11</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User Story 10: Dynamic Content Adjustment</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8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The difficulty of content increases if the user performs well. If a student struggles, simpler articles or review content is recommended.</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solidFill>
                            <a:schemeClr val="dk1"/>
                          </a:solidFill>
                        </a:rPr>
                        <a:t>12</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Sprint 2 (Carryover)</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Technical Story 8: Quiz Feedback Mechanism</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5 Points</a:t>
                      </a:r>
                      <a:endParaRPr sz="1000">
                        <a:solidFill>
                          <a:schemeClr val="dk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Implement feedback mechanisms to explain quiz results. Feedback is both constructive and designed to reinforce learning.</a:t>
                      </a:r>
                      <a:endParaRPr sz="1000">
                        <a:solidFill>
                          <a:schemeClr val="dk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79"/>
          <p:cNvSpPr txBox="1"/>
          <p:nvPr>
            <p:ph type="title"/>
          </p:nvPr>
        </p:nvSpPr>
        <p:spPr>
          <a:xfrm>
            <a:off x="507050" y="152775"/>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13" name="Google Shape;1913;p79"/>
          <p:cNvPicPr preferRelativeResize="0"/>
          <p:nvPr/>
        </p:nvPicPr>
        <p:blipFill rotWithShape="1">
          <a:blip r:embed="rId3">
            <a:alphaModFix/>
          </a:blip>
          <a:srcRect b="0" l="0" r="0" t="0"/>
          <a:stretch/>
        </p:blipFill>
        <p:spPr>
          <a:xfrm>
            <a:off x="4216475" y="1138575"/>
            <a:ext cx="1753901" cy="3801047"/>
          </a:xfrm>
          <a:prstGeom prst="rect">
            <a:avLst/>
          </a:prstGeom>
          <a:noFill/>
          <a:ln>
            <a:noFill/>
          </a:ln>
        </p:spPr>
      </p:pic>
      <p:pic>
        <p:nvPicPr>
          <p:cNvPr id="1914" name="Google Shape;1914;p79"/>
          <p:cNvPicPr preferRelativeResize="0"/>
          <p:nvPr/>
        </p:nvPicPr>
        <p:blipFill rotWithShape="1">
          <a:blip r:embed="rId4">
            <a:alphaModFix/>
          </a:blip>
          <a:srcRect b="0" l="0" r="0" t="0"/>
          <a:stretch/>
        </p:blipFill>
        <p:spPr>
          <a:xfrm>
            <a:off x="6973525" y="1138578"/>
            <a:ext cx="1753901" cy="3801047"/>
          </a:xfrm>
          <a:prstGeom prst="rect">
            <a:avLst/>
          </a:prstGeom>
          <a:noFill/>
          <a:ln>
            <a:noFill/>
          </a:ln>
        </p:spPr>
      </p:pic>
      <p:sp>
        <p:nvSpPr>
          <p:cNvPr id="1915" name="Google Shape;1915;p79"/>
          <p:cNvSpPr txBox="1"/>
          <p:nvPr>
            <p:ph type="title"/>
          </p:nvPr>
        </p:nvSpPr>
        <p:spPr>
          <a:xfrm>
            <a:off x="659450"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Explore Screen</a:t>
            </a:r>
            <a:endParaRPr sz="1100"/>
          </a:p>
        </p:txBody>
      </p:sp>
      <p:sp>
        <p:nvSpPr>
          <p:cNvPr id="1916" name="Google Shape;1916;p79"/>
          <p:cNvSpPr txBox="1"/>
          <p:nvPr>
            <p:ph type="title"/>
          </p:nvPr>
        </p:nvSpPr>
        <p:spPr>
          <a:xfrm>
            <a:off x="3802275"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List of Lessons</a:t>
            </a:r>
            <a:endParaRPr sz="1100"/>
          </a:p>
        </p:txBody>
      </p:sp>
      <p:sp>
        <p:nvSpPr>
          <p:cNvPr id="1917" name="Google Shape;1917;p79"/>
          <p:cNvSpPr txBox="1"/>
          <p:nvPr>
            <p:ph type="title"/>
          </p:nvPr>
        </p:nvSpPr>
        <p:spPr>
          <a:xfrm>
            <a:off x="6632775" y="645675"/>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Article screen</a:t>
            </a:r>
            <a:endParaRPr sz="1100"/>
          </a:p>
        </p:txBody>
      </p:sp>
      <p:pic>
        <p:nvPicPr>
          <p:cNvPr id="1918" name="Google Shape;1918;p79"/>
          <p:cNvPicPr preferRelativeResize="0"/>
          <p:nvPr/>
        </p:nvPicPr>
        <p:blipFill>
          <a:blip r:embed="rId5">
            <a:alphaModFix/>
          </a:blip>
          <a:stretch>
            <a:fillRect/>
          </a:stretch>
        </p:blipFill>
        <p:spPr>
          <a:xfrm>
            <a:off x="753651" y="1187025"/>
            <a:ext cx="1753901" cy="38010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80"/>
          <p:cNvSpPr txBox="1"/>
          <p:nvPr>
            <p:ph type="title"/>
          </p:nvPr>
        </p:nvSpPr>
        <p:spPr>
          <a:xfrm>
            <a:off x="526400" y="1044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24" name="Google Shape;1924;p80"/>
          <p:cNvPicPr preferRelativeResize="0"/>
          <p:nvPr/>
        </p:nvPicPr>
        <p:blipFill rotWithShape="1">
          <a:blip r:embed="rId3">
            <a:alphaModFix/>
          </a:blip>
          <a:srcRect b="0" l="0" r="0" t="0"/>
          <a:stretch/>
        </p:blipFill>
        <p:spPr>
          <a:xfrm>
            <a:off x="1412675" y="1283575"/>
            <a:ext cx="1646849" cy="3569024"/>
          </a:xfrm>
          <a:prstGeom prst="rect">
            <a:avLst/>
          </a:prstGeom>
          <a:noFill/>
          <a:ln>
            <a:noFill/>
          </a:ln>
        </p:spPr>
      </p:pic>
      <p:pic>
        <p:nvPicPr>
          <p:cNvPr id="1925" name="Google Shape;1925;p80"/>
          <p:cNvPicPr preferRelativeResize="0"/>
          <p:nvPr/>
        </p:nvPicPr>
        <p:blipFill rotWithShape="1">
          <a:blip r:embed="rId4">
            <a:alphaModFix/>
          </a:blip>
          <a:srcRect b="0" l="0" r="0" t="0"/>
          <a:stretch/>
        </p:blipFill>
        <p:spPr>
          <a:xfrm>
            <a:off x="3957500" y="1283557"/>
            <a:ext cx="1646849" cy="3569070"/>
          </a:xfrm>
          <a:prstGeom prst="rect">
            <a:avLst/>
          </a:prstGeom>
          <a:noFill/>
          <a:ln>
            <a:noFill/>
          </a:ln>
        </p:spPr>
      </p:pic>
      <p:sp>
        <p:nvSpPr>
          <p:cNvPr id="1926" name="Google Shape;1926;p80"/>
          <p:cNvSpPr txBox="1"/>
          <p:nvPr>
            <p:ph type="title"/>
          </p:nvPr>
        </p:nvSpPr>
        <p:spPr>
          <a:xfrm>
            <a:off x="1230525" y="707063"/>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article is marketed to read later</a:t>
            </a:r>
            <a:endParaRPr sz="1100"/>
          </a:p>
        </p:txBody>
      </p:sp>
      <p:sp>
        <p:nvSpPr>
          <p:cNvPr id="1927" name="Google Shape;1927;p80"/>
          <p:cNvSpPr txBox="1"/>
          <p:nvPr>
            <p:ph type="title"/>
          </p:nvPr>
        </p:nvSpPr>
        <p:spPr>
          <a:xfrm>
            <a:off x="3957500" y="707050"/>
            <a:ext cx="27690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article is completed, adding of rewards</a:t>
            </a:r>
            <a:endParaRPr sz="1100"/>
          </a:p>
        </p:txBody>
      </p:sp>
      <p:pic>
        <p:nvPicPr>
          <p:cNvPr id="1928" name="Google Shape;1928;p80"/>
          <p:cNvPicPr preferRelativeResize="0"/>
          <p:nvPr/>
        </p:nvPicPr>
        <p:blipFill rotWithShape="1">
          <a:blip r:embed="rId5">
            <a:alphaModFix/>
          </a:blip>
          <a:srcRect b="0" l="0" r="0" t="0"/>
          <a:stretch/>
        </p:blipFill>
        <p:spPr>
          <a:xfrm>
            <a:off x="6967400" y="1283557"/>
            <a:ext cx="1646849" cy="3569070"/>
          </a:xfrm>
          <a:prstGeom prst="rect">
            <a:avLst/>
          </a:prstGeom>
          <a:noFill/>
          <a:ln>
            <a:noFill/>
          </a:ln>
        </p:spPr>
      </p:pic>
      <p:sp>
        <p:nvSpPr>
          <p:cNvPr id="1929" name="Google Shape;1929;p80"/>
          <p:cNvSpPr txBox="1"/>
          <p:nvPr>
            <p:ph type="title"/>
          </p:nvPr>
        </p:nvSpPr>
        <p:spPr>
          <a:xfrm>
            <a:off x="6454525" y="775725"/>
            <a:ext cx="27690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HomeScreen with dashboard</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36"/>
          <p:cNvSpPr txBox="1"/>
          <p:nvPr>
            <p:ph type="title"/>
          </p:nvPr>
        </p:nvSpPr>
        <p:spPr>
          <a:xfrm>
            <a:off x="720000" y="539400"/>
            <a:ext cx="77040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accent1"/>
                </a:solidFill>
              </a:rPr>
              <a:t>Improvements</a:t>
            </a:r>
            <a:endParaRPr>
              <a:solidFill>
                <a:schemeClr val="accent1"/>
              </a:solidFill>
            </a:endParaRPr>
          </a:p>
        </p:txBody>
      </p:sp>
      <p:sp>
        <p:nvSpPr>
          <p:cNvPr id="1585" name="Google Shape;1585;p36"/>
          <p:cNvSpPr txBox="1"/>
          <p:nvPr/>
        </p:nvSpPr>
        <p:spPr>
          <a:xfrm>
            <a:off x="1705975" y="1256025"/>
            <a:ext cx="6003900" cy="284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Creating Proper Burndown Chart</a:t>
            </a:r>
            <a:endParaRPr>
              <a:solidFill>
                <a:schemeClr val="dk1"/>
              </a:solidFill>
              <a:latin typeface="Archivo Light"/>
              <a:ea typeface="Archivo Light"/>
              <a:cs typeface="Archivo Light"/>
              <a:sym typeface="Archivo Light"/>
            </a:endParaRPr>
          </a:p>
          <a:p>
            <a:pPr indent="-317500" lvl="0" marL="457200" marR="0" rtl="0" algn="l">
              <a:lnSpc>
                <a:spcPct val="100000"/>
              </a:lnSpc>
              <a:spcBef>
                <a:spcPts val="0"/>
              </a:spcBef>
              <a:spcAft>
                <a:spcPts val="0"/>
              </a:spcAft>
              <a:buClr>
                <a:schemeClr val="dk1"/>
              </a:buClr>
              <a:buSzPts val="1400"/>
              <a:buFont typeface="Archivo Light"/>
              <a:buChar char="●"/>
            </a:pPr>
            <a:r>
              <a:rPr lang="en">
                <a:solidFill>
                  <a:schemeClr val="dk1"/>
                </a:solidFill>
                <a:latin typeface="Archivo Light"/>
                <a:ea typeface="Archivo Light"/>
                <a:cs typeface="Archivo Light"/>
                <a:sym typeface="Archivo Light"/>
              </a:rPr>
              <a:t>Change in the context diagram</a:t>
            </a:r>
            <a:endParaRPr>
              <a:solidFill>
                <a:schemeClr val="dk1"/>
              </a:solidFill>
              <a:latin typeface="Archivo Light"/>
              <a:ea typeface="Archivo Light"/>
              <a:cs typeface="Archivo Light"/>
              <a:sym typeface="Archiv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81"/>
          <p:cNvSpPr txBox="1"/>
          <p:nvPr>
            <p:ph type="title"/>
          </p:nvPr>
        </p:nvSpPr>
        <p:spPr>
          <a:xfrm>
            <a:off x="526400" y="1044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35" name="Google Shape;1935;p81"/>
          <p:cNvPicPr preferRelativeResize="0"/>
          <p:nvPr/>
        </p:nvPicPr>
        <p:blipFill rotWithShape="1">
          <a:blip r:embed="rId3">
            <a:alphaModFix/>
          </a:blip>
          <a:srcRect b="0" l="0" r="0" t="0"/>
          <a:stretch/>
        </p:blipFill>
        <p:spPr>
          <a:xfrm>
            <a:off x="1412675" y="1283575"/>
            <a:ext cx="1646849" cy="3569024"/>
          </a:xfrm>
          <a:prstGeom prst="rect">
            <a:avLst/>
          </a:prstGeom>
          <a:noFill/>
          <a:ln>
            <a:noFill/>
          </a:ln>
        </p:spPr>
      </p:pic>
      <p:pic>
        <p:nvPicPr>
          <p:cNvPr id="1936" name="Google Shape;1936;p81"/>
          <p:cNvPicPr preferRelativeResize="0"/>
          <p:nvPr/>
        </p:nvPicPr>
        <p:blipFill rotWithShape="1">
          <a:blip r:embed="rId4">
            <a:alphaModFix/>
          </a:blip>
          <a:srcRect b="0" l="0" r="0" t="0"/>
          <a:stretch/>
        </p:blipFill>
        <p:spPr>
          <a:xfrm>
            <a:off x="3957500" y="1283557"/>
            <a:ext cx="1646849" cy="3569070"/>
          </a:xfrm>
          <a:prstGeom prst="rect">
            <a:avLst/>
          </a:prstGeom>
          <a:noFill/>
          <a:ln>
            <a:noFill/>
          </a:ln>
        </p:spPr>
      </p:pic>
      <p:sp>
        <p:nvSpPr>
          <p:cNvPr id="1937" name="Google Shape;1937;p81"/>
          <p:cNvSpPr txBox="1"/>
          <p:nvPr>
            <p:ph type="title"/>
          </p:nvPr>
        </p:nvSpPr>
        <p:spPr>
          <a:xfrm>
            <a:off x="1230525" y="707063"/>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Recent Activities</a:t>
            </a:r>
            <a:endParaRPr sz="1100"/>
          </a:p>
        </p:txBody>
      </p:sp>
      <p:sp>
        <p:nvSpPr>
          <p:cNvPr id="1938" name="Google Shape;1938;p81"/>
          <p:cNvSpPr txBox="1"/>
          <p:nvPr>
            <p:ph type="title"/>
          </p:nvPr>
        </p:nvSpPr>
        <p:spPr>
          <a:xfrm>
            <a:off x="3957500" y="707050"/>
            <a:ext cx="27690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Quiz</a:t>
            </a:r>
            <a:endParaRPr sz="1100"/>
          </a:p>
        </p:txBody>
      </p:sp>
      <p:pic>
        <p:nvPicPr>
          <p:cNvPr id="1939" name="Google Shape;1939;p81"/>
          <p:cNvPicPr preferRelativeResize="0"/>
          <p:nvPr/>
        </p:nvPicPr>
        <p:blipFill rotWithShape="1">
          <a:blip r:embed="rId5">
            <a:alphaModFix/>
          </a:blip>
          <a:srcRect b="0" l="0" r="0" t="0"/>
          <a:stretch/>
        </p:blipFill>
        <p:spPr>
          <a:xfrm>
            <a:off x="6967400" y="1283557"/>
            <a:ext cx="1646849" cy="3569070"/>
          </a:xfrm>
          <a:prstGeom prst="rect">
            <a:avLst/>
          </a:prstGeom>
          <a:noFill/>
          <a:ln>
            <a:noFill/>
          </a:ln>
        </p:spPr>
      </p:pic>
      <p:sp>
        <p:nvSpPr>
          <p:cNvPr id="1940" name="Google Shape;1940;p81"/>
          <p:cNvSpPr txBox="1"/>
          <p:nvPr>
            <p:ph type="title"/>
          </p:nvPr>
        </p:nvSpPr>
        <p:spPr>
          <a:xfrm>
            <a:off x="6454525" y="775725"/>
            <a:ext cx="27690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correct answer</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82"/>
          <p:cNvSpPr txBox="1"/>
          <p:nvPr>
            <p:ph type="title"/>
          </p:nvPr>
        </p:nvSpPr>
        <p:spPr>
          <a:xfrm>
            <a:off x="526400" y="1044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App Screenshots</a:t>
            </a:r>
            <a:endParaRPr/>
          </a:p>
        </p:txBody>
      </p:sp>
      <p:pic>
        <p:nvPicPr>
          <p:cNvPr id="1946" name="Google Shape;1946;p82"/>
          <p:cNvPicPr preferRelativeResize="0"/>
          <p:nvPr/>
        </p:nvPicPr>
        <p:blipFill rotWithShape="1">
          <a:blip r:embed="rId3">
            <a:alphaModFix/>
          </a:blip>
          <a:srcRect b="0" l="0" r="0" t="0"/>
          <a:stretch/>
        </p:blipFill>
        <p:spPr>
          <a:xfrm>
            <a:off x="1412675" y="1283575"/>
            <a:ext cx="1646849" cy="3569024"/>
          </a:xfrm>
          <a:prstGeom prst="rect">
            <a:avLst/>
          </a:prstGeom>
          <a:noFill/>
          <a:ln>
            <a:noFill/>
          </a:ln>
        </p:spPr>
      </p:pic>
      <p:sp>
        <p:nvSpPr>
          <p:cNvPr id="1947" name="Google Shape;1947;p82"/>
          <p:cNvSpPr txBox="1"/>
          <p:nvPr>
            <p:ph type="title"/>
          </p:nvPr>
        </p:nvSpPr>
        <p:spPr>
          <a:xfrm>
            <a:off x="1230525" y="707063"/>
            <a:ext cx="21681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100"/>
              <a:t>When answered wrong</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83"/>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53" name="Google Shape;1953;p83"/>
          <p:cNvPicPr preferRelativeResize="0"/>
          <p:nvPr/>
        </p:nvPicPr>
        <p:blipFill rotWithShape="1">
          <a:blip r:embed="rId3">
            <a:alphaModFix/>
          </a:blip>
          <a:srcRect b="0" l="0" r="0" t="0"/>
          <a:stretch/>
        </p:blipFill>
        <p:spPr>
          <a:xfrm>
            <a:off x="2250400" y="1025800"/>
            <a:ext cx="6220723" cy="38879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84"/>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59" name="Google Shape;1959;p84"/>
          <p:cNvPicPr preferRelativeResize="0"/>
          <p:nvPr/>
        </p:nvPicPr>
        <p:blipFill rotWithShape="1">
          <a:blip r:embed="rId3">
            <a:alphaModFix/>
          </a:blip>
          <a:srcRect b="0" l="0" r="0" t="0"/>
          <a:stretch/>
        </p:blipFill>
        <p:spPr>
          <a:xfrm>
            <a:off x="2202075" y="851775"/>
            <a:ext cx="6220723" cy="38879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85"/>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65" name="Google Shape;1965;p85"/>
          <p:cNvPicPr preferRelativeResize="0"/>
          <p:nvPr/>
        </p:nvPicPr>
        <p:blipFill rotWithShape="1">
          <a:blip r:embed="rId3">
            <a:alphaModFix/>
          </a:blip>
          <a:srcRect b="0" l="0" r="0" t="0"/>
          <a:stretch/>
        </p:blipFill>
        <p:spPr>
          <a:xfrm>
            <a:off x="2550125" y="909775"/>
            <a:ext cx="6220723" cy="388795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86"/>
          <p:cNvSpPr txBox="1"/>
          <p:nvPr>
            <p:ph type="title"/>
          </p:nvPr>
        </p:nvSpPr>
        <p:spPr>
          <a:xfrm>
            <a:off x="526400" y="529850"/>
            <a:ext cx="4166100" cy="42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API</a:t>
            </a:r>
            <a:endParaRPr/>
          </a:p>
        </p:txBody>
      </p:sp>
      <p:pic>
        <p:nvPicPr>
          <p:cNvPr id="1971" name="Google Shape;1971;p86"/>
          <p:cNvPicPr preferRelativeResize="0"/>
          <p:nvPr/>
        </p:nvPicPr>
        <p:blipFill rotWithShape="1">
          <a:blip r:embed="rId3">
            <a:alphaModFix/>
          </a:blip>
          <a:srcRect b="0" l="0" r="0" t="0"/>
          <a:stretch/>
        </p:blipFill>
        <p:spPr>
          <a:xfrm>
            <a:off x="2279425" y="950750"/>
            <a:ext cx="6220723" cy="388795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87"/>
          <p:cNvSpPr txBox="1"/>
          <p:nvPr>
            <p:ph type="title"/>
          </p:nvPr>
        </p:nvSpPr>
        <p:spPr>
          <a:xfrm>
            <a:off x="706649" y="10963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Wiki Link</a:t>
            </a:r>
            <a:endParaRPr/>
          </a:p>
        </p:txBody>
      </p:sp>
      <p:sp>
        <p:nvSpPr>
          <p:cNvPr id="1977" name="Google Shape;1977;p87"/>
          <p:cNvSpPr txBox="1"/>
          <p:nvPr>
            <p:ph idx="1" type="subTitle"/>
          </p:nvPr>
        </p:nvSpPr>
        <p:spPr>
          <a:xfrm>
            <a:off x="706649" y="2350104"/>
            <a:ext cx="5648100" cy="39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u="sng">
                <a:solidFill>
                  <a:schemeClr val="hlink"/>
                </a:solidFill>
                <a:hlinkClick r:id="rId3"/>
              </a:rPr>
              <a:t>https://github.com/htmw/2024F-Tech-Titans/wiki</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88"/>
          <p:cNvSpPr txBox="1"/>
          <p:nvPr>
            <p:ph type="title"/>
          </p:nvPr>
        </p:nvSpPr>
        <p:spPr>
          <a:xfrm>
            <a:off x="706650" y="1096375"/>
            <a:ext cx="73794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Live Demo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grpSp>
        <p:nvGrpSpPr>
          <p:cNvPr id="1590" name="Google Shape;1590;p37"/>
          <p:cNvGrpSpPr/>
          <p:nvPr/>
        </p:nvGrpSpPr>
        <p:grpSpPr>
          <a:xfrm>
            <a:off x="592213" y="4208056"/>
            <a:ext cx="1021756" cy="332094"/>
            <a:chOff x="7289663" y="3996131"/>
            <a:chExt cx="1021756" cy="332094"/>
          </a:xfrm>
        </p:grpSpPr>
        <p:sp>
          <p:nvSpPr>
            <p:cNvPr id="1591" name="Google Shape;1591;p37"/>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7"/>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7"/>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7"/>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7"/>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37"/>
          <p:cNvGrpSpPr/>
          <p:nvPr/>
        </p:nvGrpSpPr>
        <p:grpSpPr>
          <a:xfrm>
            <a:off x="6192970" y="1792855"/>
            <a:ext cx="1625766" cy="1554766"/>
            <a:chOff x="6652533" y="1529057"/>
            <a:chExt cx="1496195" cy="1430854"/>
          </a:xfrm>
        </p:grpSpPr>
        <p:sp>
          <p:nvSpPr>
            <p:cNvPr id="1597" name="Google Shape;1597;p37"/>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7"/>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9" name="Google Shape;1599;p37"/>
          <p:cNvSpPr txBox="1"/>
          <p:nvPr>
            <p:ph type="title"/>
          </p:nvPr>
        </p:nvSpPr>
        <p:spPr>
          <a:xfrm>
            <a:off x="190325" y="911888"/>
            <a:ext cx="4695000" cy="6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Description</a:t>
            </a:r>
            <a:endParaRPr/>
          </a:p>
        </p:txBody>
      </p:sp>
      <p:sp>
        <p:nvSpPr>
          <p:cNvPr id="1600" name="Google Shape;1600;p37"/>
          <p:cNvSpPr txBox="1"/>
          <p:nvPr/>
        </p:nvSpPr>
        <p:spPr>
          <a:xfrm>
            <a:off x="6340000" y="3457825"/>
            <a:ext cx="1331700" cy="26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rbitron"/>
                <a:ea typeface="Orbitron"/>
                <a:cs typeface="Orbitron"/>
                <a:sym typeface="Orbitron"/>
              </a:rPr>
              <a:t>BRAND NAME</a:t>
            </a:r>
            <a:endParaRPr b="1" i="0" sz="1100" u="none" cap="none" strike="noStrike">
              <a:solidFill>
                <a:schemeClr val="accent1"/>
              </a:solidFill>
              <a:latin typeface="Orbitron"/>
              <a:ea typeface="Orbitron"/>
              <a:cs typeface="Orbitron"/>
              <a:sym typeface="Orbitron"/>
            </a:endParaRPr>
          </a:p>
        </p:txBody>
      </p:sp>
      <p:grpSp>
        <p:nvGrpSpPr>
          <p:cNvPr id="1601" name="Google Shape;1601;p37"/>
          <p:cNvGrpSpPr/>
          <p:nvPr/>
        </p:nvGrpSpPr>
        <p:grpSpPr>
          <a:xfrm>
            <a:off x="6640838" y="2331500"/>
            <a:ext cx="730017" cy="477474"/>
            <a:chOff x="6640838" y="2331500"/>
            <a:chExt cx="730017" cy="477474"/>
          </a:xfrm>
        </p:grpSpPr>
        <p:sp>
          <p:nvSpPr>
            <p:cNvPr id="1602" name="Google Shape;1602;p37"/>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7"/>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37"/>
          <p:cNvGrpSpPr/>
          <p:nvPr/>
        </p:nvGrpSpPr>
        <p:grpSpPr>
          <a:xfrm>
            <a:off x="1423411" y="3650472"/>
            <a:ext cx="749796" cy="717499"/>
            <a:chOff x="7847861" y="3178722"/>
            <a:chExt cx="749796" cy="717499"/>
          </a:xfrm>
        </p:grpSpPr>
        <p:sp>
          <p:nvSpPr>
            <p:cNvPr id="1605" name="Google Shape;1605;p37"/>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7"/>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7"/>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7"/>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7"/>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0" name="Google Shape;1610;p37"/>
          <p:cNvPicPr preferRelativeResize="0"/>
          <p:nvPr/>
        </p:nvPicPr>
        <p:blipFill rotWithShape="1">
          <a:blip r:embed="rId3">
            <a:alphaModFix/>
          </a:blip>
          <a:srcRect b="0" l="0" r="0" t="0"/>
          <a:stretch/>
        </p:blipFill>
        <p:spPr>
          <a:xfrm>
            <a:off x="4499900" y="744912"/>
            <a:ext cx="4224499" cy="403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38"/>
          <p:cNvSpPr txBox="1"/>
          <p:nvPr>
            <p:ph type="title"/>
          </p:nvPr>
        </p:nvSpPr>
        <p:spPr>
          <a:xfrm>
            <a:off x="672499" y="368075"/>
            <a:ext cx="5648100" cy="123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2500"/>
              <a:t>Team Agreement</a:t>
            </a:r>
            <a:endParaRPr sz="2500"/>
          </a:p>
        </p:txBody>
      </p:sp>
      <p:sp>
        <p:nvSpPr>
          <p:cNvPr id="1616" name="Google Shape;1616;p38"/>
          <p:cNvSpPr/>
          <p:nvPr/>
        </p:nvSpPr>
        <p:spPr>
          <a:xfrm flipH="1">
            <a:off x="2872985" y="4165977"/>
            <a:ext cx="318558" cy="112522"/>
          </a:xfrm>
          <a:custGeom>
            <a:rect b="b" l="l" r="r" t="t"/>
            <a:pathLst>
              <a:path extrusionOk="0" h="4996" w="14144">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7" name="Google Shape;1617;p38"/>
          <p:cNvPicPr preferRelativeResize="0"/>
          <p:nvPr/>
        </p:nvPicPr>
        <p:blipFill rotWithShape="1">
          <a:blip r:embed="rId3">
            <a:alphaModFix/>
          </a:blip>
          <a:srcRect b="0" l="0" r="0" t="0"/>
          <a:stretch/>
        </p:blipFill>
        <p:spPr>
          <a:xfrm>
            <a:off x="4337250" y="368075"/>
            <a:ext cx="4230650" cy="461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39"/>
          <p:cNvPicPr preferRelativeResize="0"/>
          <p:nvPr/>
        </p:nvPicPr>
        <p:blipFill rotWithShape="1">
          <a:blip r:embed="rId3">
            <a:alphaModFix/>
          </a:blip>
          <a:srcRect b="0" l="14183" r="14182" t="0"/>
          <a:stretch/>
        </p:blipFill>
        <p:spPr>
          <a:xfrm>
            <a:off x="628125" y="1282500"/>
            <a:ext cx="2770500" cy="2578500"/>
          </a:xfrm>
          <a:prstGeom prst="roundRect">
            <a:avLst>
              <a:gd fmla="val 7898" name="adj"/>
            </a:avLst>
          </a:prstGeom>
          <a:noFill/>
          <a:ln>
            <a:noFill/>
          </a:ln>
        </p:spPr>
      </p:pic>
      <p:sp>
        <p:nvSpPr>
          <p:cNvPr id="1623" name="Google Shape;1623;p39"/>
          <p:cNvSpPr txBox="1"/>
          <p:nvPr>
            <p:ph type="title"/>
          </p:nvPr>
        </p:nvSpPr>
        <p:spPr>
          <a:xfrm>
            <a:off x="3695500" y="775200"/>
            <a:ext cx="4256100" cy="50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
              <a:t>Ankit, 17 year old</a:t>
            </a:r>
            <a:endParaRPr/>
          </a:p>
        </p:txBody>
      </p:sp>
      <p:sp>
        <p:nvSpPr>
          <p:cNvPr id="1624" name="Google Shape;1624;p39"/>
          <p:cNvSpPr txBox="1"/>
          <p:nvPr>
            <p:ph idx="1" type="subTitle"/>
          </p:nvPr>
        </p:nvSpPr>
        <p:spPr>
          <a:xfrm>
            <a:off x="3827550" y="1416975"/>
            <a:ext cx="4607400" cy="32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Ankit is a high schooler who is preparing for IIT JEE exams where is he good at Mathematics and Chemistry but he struggles in Physics, even though he attends extra classes, but he never excels it. So, he feels like he personalized study material to improve his weak areas.</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Goals: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Have good grasp on difficult physics topics.</a:t>
            </a:r>
            <a:endParaRPr sz="1200"/>
          </a:p>
          <a:p>
            <a:pPr indent="-304800" lvl="0" marL="457200" rtl="0" algn="l">
              <a:lnSpc>
                <a:spcPct val="100000"/>
              </a:lnSpc>
              <a:spcBef>
                <a:spcPts val="0"/>
              </a:spcBef>
              <a:spcAft>
                <a:spcPts val="0"/>
              </a:spcAft>
              <a:buSzPts val="1200"/>
              <a:buChar char="●"/>
            </a:pPr>
            <a:r>
              <a:rPr lang="en" sz="1200"/>
              <a:t>Have access to personalized materials on complex topics or topics where he is weak at.</a:t>
            </a:r>
            <a:endParaRPr sz="1200"/>
          </a:p>
          <a:p>
            <a:pPr indent="-304800" lvl="0" marL="457200" rtl="0" algn="l">
              <a:lnSpc>
                <a:spcPct val="100000"/>
              </a:lnSpc>
              <a:spcBef>
                <a:spcPts val="0"/>
              </a:spcBef>
              <a:spcAft>
                <a:spcPts val="0"/>
              </a:spcAft>
              <a:buSzPts val="1200"/>
              <a:buChar char="●"/>
            </a:pPr>
            <a:r>
              <a:rPr lang="en" sz="1200"/>
              <a:t>Able to balance school, extra classes and self study.</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b="1" lang="en" sz="1200">
                <a:latin typeface="Archivo"/>
                <a:ea typeface="Archivo"/>
                <a:cs typeface="Archivo"/>
                <a:sym typeface="Archivo"/>
              </a:rPr>
              <a:t>Challenges</a:t>
            </a:r>
            <a:endParaRPr b="1" sz="1200">
              <a:latin typeface="Archivo"/>
              <a:ea typeface="Archivo"/>
              <a:cs typeface="Archivo"/>
              <a:sym typeface="Archivo"/>
            </a:endParaRPr>
          </a:p>
          <a:p>
            <a:pPr indent="-304800" lvl="0" marL="457200" rtl="0" algn="l">
              <a:lnSpc>
                <a:spcPct val="100000"/>
              </a:lnSpc>
              <a:spcBef>
                <a:spcPts val="0"/>
              </a:spcBef>
              <a:spcAft>
                <a:spcPts val="0"/>
              </a:spcAft>
              <a:buSzPts val="1200"/>
              <a:buChar char="●"/>
            </a:pPr>
            <a:r>
              <a:rPr lang="en" sz="1200"/>
              <a:t>There is a lot of content in online or in books but unable to find proper content for his weakness topics.</a:t>
            </a:r>
            <a:endParaRPr sz="1200"/>
          </a:p>
          <a:p>
            <a:pPr indent="-304800" lvl="0" marL="457200" rtl="0" algn="l">
              <a:lnSpc>
                <a:spcPct val="100000"/>
              </a:lnSpc>
              <a:spcBef>
                <a:spcPts val="0"/>
              </a:spcBef>
              <a:spcAft>
                <a:spcPts val="0"/>
              </a:spcAft>
              <a:buSzPts val="1200"/>
              <a:buChar char="●"/>
            </a:pPr>
            <a:r>
              <a:rPr lang="en" sz="1200"/>
              <a:t>Searching for proper material is time taking.</a:t>
            </a:r>
            <a:endParaRPr sz="1200"/>
          </a:p>
          <a:p>
            <a:pPr indent="-304800" lvl="0" marL="457200" rtl="0" algn="l">
              <a:lnSpc>
                <a:spcPct val="100000"/>
              </a:lnSpc>
              <a:spcBef>
                <a:spcPts val="0"/>
              </a:spcBef>
              <a:spcAft>
                <a:spcPts val="0"/>
              </a:spcAft>
              <a:buSzPts val="1200"/>
              <a:buChar char="●"/>
            </a:pPr>
            <a:r>
              <a:rPr lang="en" sz="1200"/>
              <a:t>Unable to identify the weak topics.</a:t>
            </a:r>
            <a:endParaRPr sz="1200"/>
          </a:p>
        </p:txBody>
      </p:sp>
      <p:grpSp>
        <p:nvGrpSpPr>
          <p:cNvPr id="1625" name="Google Shape;1625;p39"/>
          <p:cNvGrpSpPr/>
          <p:nvPr/>
        </p:nvGrpSpPr>
        <p:grpSpPr>
          <a:xfrm>
            <a:off x="3137660" y="1566154"/>
            <a:ext cx="518269" cy="328105"/>
            <a:chOff x="783960" y="4261704"/>
            <a:chExt cx="518269" cy="328105"/>
          </a:xfrm>
        </p:grpSpPr>
        <p:sp>
          <p:nvSpPr>
            <p:cNvPr id="1626" name="Google Shape;1626;p3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7" name="Google Shape;1627;p39"/>
            <p:cNvGrpSpPr/>
            <p:nvPr/>
          </p:nvGrpSpPr>
          <p:grpSpPr>
            <a:xfrm>
              <a:off x="783960" y="4261704"/>
              <a:ext cx="518269" cy="328105"/>
              <a:chOff x="783960" y="4261704"/>
              <a:chExt cx="518269" cy="328105"/>
            </a:xfrm>
          </p:grpSpPr>
          <p:sp>
            <p:nvSpPr>
              <p:cNvPr id="1628" name="Google Shape;1628;p3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32" name="Google Shape;1632;p39"/>
          <p:cNvGrpSpPr/>
          <p:nvPr/>
        </p:nvGrpSpPr>
        <p:grpSpPr>
          <a:xfrm>
            <a:off x="1384881" y="1818398"/>
            <a:ext cx="518284" cy="375476"/>
            <a:chOff x="855125" y="679497"/>
            <a:chExt cx="254310" cy="184228"/>
          </a:xfrm>
        </p:grpSpPr>
        <p:sp>
          <p:nvSpPr>
            <p:cNvPr id="1633" name="Google Shape;1633;p3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id="1640" name="Google Shape;1640;p40"/>
          <p:cNvPicPr preferRelativeResize="0"/>
          <p:nvPr/>
        </p:nvPicPr>
        <p:blipFill rotWithShape="1">
          <a:blip r:embed="rId3">
            <a:alphaModFix/>
          </a:blip>
          <a:srcRect b="0" l="19781" r="19780" t="0"/>
          <a:stretch/>
        </p:blipFill>
        <p:spPr>
          <a:xfrm flipH="1">
            <a:off x="6068650" y="1282500"/>
            <a:ext cx="2770500" cy="2578500"/>
          </a:xfrm>
          <a:prstGeom prst="roundRect">
            <a:avLst>
              <a:gd fmla="val 7898" name="adj"/>
            </a:avLst>
          </a:prstGeom>
          <a:noFill/>
          <a:ln>
            <a:noFill/>
          </a:ln>
        </p:spPr>
      </p:pic>
      <p:sp>
        <p:nvSpPr>
          <p:cNvPr id="1641" name="Google Shape;1641;p40"/>
          <p:cNvSpPr txBox="1"/>
          <p:nvPr>
            <p:ph type="title"/>
          </p:nvPr>
        </p:nvSpPr>
        <p:spPr>
          <a:xfrm>
            <a:off x="642674" y="775200"/>
            <a:ext cx="4737300" cy="507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200"/>
              <a:buNone/>
            </a:pPr>
            <a:r>
              <a:rPr lang="en"/>
              <a:t>Rajat, 28 year old</a:t>
            </a:r>
            <a:endParaRPr/>
          </a:p>
        </p:txBody>
      </p:sp>
      <p:sp>
        <p:nvSpPr>
          <p:cNvPr id="1642" name="Google Shape;1642;p40"/>
          <p:cNvSpPr txBox="1"/>
          <p:nvPr>
            <p:ph idx="1" type="subTitle"/>
          </p:nvPr>
        </p:nvSpPr>
        <p:spPr>
          <a:xfrm>
            <a:off x="1309775" y="1333350"/>
            <a:ext cx="4524600" cy="362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Rajat is CA (Chartered Accountant) aspirant from Mumbai, but he is also working full time in financial firm, which causes him have less time to study. He finds financial reporting and taxation difficult and even struggling to focus because of tight schedule.</a:t>
            </a:r>
            <a:endParaRPr sz="1200"/>
          </a:p>
          <a:p>
            <a:pPr indent="0" lvl="0" marL="0" rtl="0" algn="l">
              <a:lnSpc>
                <a:spcPct val="100000"/>
              </a:lnSpc>
              <a:spcBef>
                <a:spcPts val="0"/>
              </a:spcBef>
              <a:spcAft>
                <a:spcPts val="0"/>
              </a:spcAft>
              <a:buSzPts val="1400"/>
              <a:buNone/>
            </a:pPr>
            <a:r>
              <a:rPr lang="en" sz="1200"/>
              <a:t>Goals:</a:t>
            </a:r>
            <a:endParaRPr sz="1200"/>
          </a:p>
          <a:p>
            <a:pPr indent="-304800" lvl="0" marL="457200" rtl="0" algn="l">
              <a:lnSpc>
                <a:spcPct val="100000"/>
              </a:lnSpc>
              <a:spcBef>
                <a:spcPts val="0"/>
              </a:spcBef>
              <a:spcAft>
                <a:spcPts val="0"/>
              </a:spcAft>
              <a:buSzPts val="1200"/>
              <a:buChar char="●"/>
            </a:pPr>
            <a:r>
              <a:rPr lang="en" sz="1200"/>
              <a:t>Improve the understanding of the complex topics.</a:t>
            </a:r>
            <a:endParaRPr sz="1200"/>
          </a:p>
          <a:p>
            <a:pPr indent="-304800" lvl="0" marL="457200" rtl="0" algn="l">
              <a:lnSpc>
                <a:spcPct val="100000"/>
              </a:lnSpc>
              <a:spcBef>
                <a:spcPts val="0"/>
              </a:spcBef>
              <a:spcAft>
                <a:spcPts val="0"/>
              </a:spcAft>
              <a:buSzPts val="1200"/>
              <a:buChar char="●"/>
            </a:pPr>
            <a:r>
              <a:rPr lang="en" sz="1200"/>
              <a:t>Able to access the targetted material on the topics which he finds difficult.</a:t>
            </a:r>
            <a:endParaRPr sz="1200"/>
          </a:p>
          <a:p>
            <a:pPr indent="-304800" lvl="0" marL="457200" rtl="0" algn="l">
              <a:lnSpc>
                <a:spcPct val="100000"/>
              </a:lnSpc>
              <a:spcBef>
                <a:spcPts val="0"/>
              </a:spcBef>
              <a:spcAft>
                <a:spcPts val="0"/>
              </a:spcAft>
              <a:buSzPts val="1200"/>
              <a:buChar char="●"/>
            </a:pPr>
            <a:r>
              <a:rPr lang="en" sz="1200"/>
              <a:t>Able to balance both work and preparation.</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 sz="1200"/>
              <a:t>Challenges:</a:t>
            </a:r>
            <a:endParaRPr sz="1200"/>
          </a:p>
          <a:p>
            <a:pPr indent="-304800" lvl="0" marL="457200" rtl="0" algn="l">
              <a:lnSpc>
                <a:spcPct val="100000"/>
              </a:lnSpc>
              <a:spcBef>
                <a:spcPts val="0"/>
              </a:spcBef>
              <a:spcAft>
                <a:spcPts val="0"/>
              </a:spcAft>
              <a:buSzPts val="1200"/>
              <a:buChar char="●"/>
            </a:pPr>
            <a:r>
              <a:rPr lang="en" sz="1200"/>
              <a:t>Its difficult to manage both work life and student life which leading him not to study well.</a:t>
            </a:r>
            <a:endParaRPr sz="1200"/>
          </a:p>
          <a:p>
            <a:pPr indent="-304800" lvl="0" marL="457200" rtl="0" algn="l">
              <a:lnSpc>
                <a:spcPct val="100000"/>
              </a:lnSpc>
              <a:spcBef>
                <a:spcPts val="0"/>
              </a:spcBef>
              <a:spcAft>
                <a:spcPts val="0"/>
              </a:spcAft>
              <a:buSzPts val="1200"/>
              <a:buChar char="●"/>
            </a:pPr>
            <a:r>
              <a:rPr lang="en" sz="1200"/>
              <a:t>Time consuming on finding the concepts he is weak at.</a:t>
            </a:r>
            <a:endParaRPr sz="1200"/>
          </a:p>
          <a:p>
            <a:pPr indent="-304800" lvl="0" marL="457200" rtl="0" algn="l">
              <a:lnSpc>
                <a:spcPct val="100000"/>
              </a:lnSpc>
              <a:spcBef>
                <a:spcPts val="0"/>
              </a:spcBef>
              <a:spcAft>
                <a:spcPts val="0"/>
              </a:spcAft>
              <a:buSzPts val="1200"/>
              <a:buChar char="●"/>
            </a:pPr>
            <a:r>
              <a:rPr lang="en" sz="1200"/>
              <a:t>Struggling to study all because of broad topics in CA.</a:t>
            </a:r>
            <a:endParaRPr sz="1200"/>
          </a:p>
        </p:txBody>
      </p:sp>
      <p:sp>
        <p:nvSpPr>
          <p:cNvPr id="1643" name="Google Shape;1643;p40"/>
          <p:cNvSpPr/>
          <p:nvPr/>
        </p:nvSpPr>
        <p:spPr>
          <a:xfrm>
            <a:off x="6107394" y="20445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40"/>
          <p:cNvGrpSpPr/>
          <p:nvPr/>
        </p:nvGrpSpPr>
        <p:grpSpPr>
          <a:xfrm>
            <a:off x="5459112" y="1399762"/>
            <a:ext cx="609540" cy="583574"/>
            <a:chOff x="3105300" y="593625"/>
            <a:chExt cx="256800" cy="245850"/>
          </a:xfrm>
        </p:grpSpPr>
        <p:sp>
          <p:nvSpPr>
            <p:cNvPr id="1645" name="Google Shape;1645;p4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